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1"/>
  </p:notesMasterIdLst>
  <p:sldIdLst>
    <p:sldId id="256" r:id="rId2"/>
    <p:sldId id="258" r:id="rId3"/>
    <p:sldId id="259" r:id="rId4"/>
    <p:sldId id="301" r:id="rId5"/>
    <p:sldId id="263" r:id="rId6"/>
    <p:sldId id="260" r:id="rId7"/>
    <p:sldId id="302" r:id="rId8"/>
    <p:sldId id="264" r:id="rId9"/>
    <p:sldId id="262" r:id="rId10"/>
    <p:sldId id="261" r:id="rId11"/>
    <p:sldId id="305" r:id="rId12"/>
    <p:sldId id="306" r:id="rId13"/>
    <p:sldId id="266" r:id="rId14"/>
    <p:sldId id="265" r:id="rId15"/>
    <p:sldId id="267" r:id="rId16"/>
    <p:sldId id="303" r:id="rId17"/>
    <p:sldId id="268" r:id="rId18"/>
    <p:sldId id="304" r:id="rId19"/>
    <p:sldId id="279" r:id="rId20"/>
  </p:sldIdLst>
  <p:sldSz cx="9144000" cy="5143500" type="screen16x9"/>
  <p:notesSz cx="6858000" cy="9144000"/>
  <p:embeddedFontLst>
    <p:embeddedFont>
      <p:font typeface="Lexend Exa" panose="020B0604020202020204" charset="0"/>
      <p:regular r:id="rId22"/>
      <p:bold r:id="rId23"/>
    </p:embeddedFont>
    <p:embeddedFont>
      <p:font typeface="Red Hat Tex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0EC023-25F8-4840-B866-CE20B651891D}">
  <a:tblStyle styleId="{850EC023-25F8-4840-B866-CE20B65189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ca93be222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ca93be222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91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ca93be222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ca93be222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15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97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cb5683c02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cb5683c02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2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a2ff256fbf_0_24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a2ff256fbf_0_24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69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ca93be222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ca93be222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1"/>
          <p:cNvGrpSpPr/>
          <p:nvPr/>
        </p:nvGrpSpPr>
        <p:grpSpPr>
          <a:xfrm>
            <a:off x="162093" y="158842"/>
            <a:ext cx="4763128" cy="4713350"/>
            <a:chOff x="169011" y="162825"/>
            <a:chExt cx="8809189" cy="4713350"/>
          </a:xfrm>
        </p:grpSpPr>
        <p:sp>
          <p:nvSpPr>
            <p:cNvPr id="230" name="Google Shape;230;p2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1" name="Google Shape;231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3" name="Google Shape;233;p21"/>
          <p:cNvCxnSpPr/>
          <p:nvPr/>
        </p:nvCxnSpPr>
        <p:spPr>
          <a:xfrm>
            <a:off x="150759" y="4984375"/>
            <a:ext cx="4763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1"/>
          <p:cNvSpPr txBox="1">
            <a:spLocks noGrp="1"/>
          </p:cNvSpPr>
          <p:nvPr>
            <p:ph type="ctrTitle"/>
          </p:nvPr>
        </p:nvSpPr>
        <p:spPr>
          <a:xfrm>
            <a:off x="793400" y="777725"/>
            <a:ext cx="35256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1"/>
          </p:nvPr>
        </p:nvSpPr>
        <p:spPr>
          <a:xfrm>
            <a:off x="769100" y="2478425"/>
            <a:ext cx="35742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2"/>
          </p:nvPr>
        </p:nvSpPr>
        <p:spPr>
          <a:xfrm>
            <a:off x="769100" y="1703800"/>
            <a:ext cx="3574200" cy="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Lexend Exa"/>
              <a:buNone/>
              <a:defRPr sz="16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610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</a:t>
            </a:r>
            <a:r>
              <a:rPr lang="en" sz="1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 This presentation template was created by </a:t>
            </a:r>
            <a:r>
              <a:rPr lang="en" sz="1000" b="1">
                <a:solidFill>
                  <a:srgbClr val="2F1425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lang="en" sz="1000" b="1">
                <a:solidFill>
                  <a:srgbClr val="2F1425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, infographics &amp; images by </a:t>
            </a:r>
            <a:r>
              <a:rPr lang="en" sz="1000" b="1">
                <a:solidFill>
                  <a:srgbClr val="2F1425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sz="1000" b="1">
              <a:solidFill>
                <a:srgbClr val="2F14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2F1425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3377950" y="859050"/>
            <a:ext cx="50460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7" name="Google Shape;97;p1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98" name="Google Shape;98;p1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9" name="Google Shape;99;p1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223055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223055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47404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629190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629190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223055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223055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4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629190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629190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4" r:id="rId11"/>
    <p:sldLayoutId id="2147483665" r:id="rId12"/>
    <p:sldLayoutId id="2147483667" r:id="rId13"/>
    <p:sldLayoutId id="2147483668" r:id="rId14"/>
    <p:sldLayoutId id="214748366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823E43"/>
                </a:solidFill>
              </a:rPr>
              <a:t> TEAM 9</a:t>
            </a:r>
            <a:br>
              <a:rPr lang="en" sz="5000" dirty="0">
                <a:solidFill>
                  <a:srgbClr val="823E43"/>
                </a:solidFill>
              </a:rPr>
            </a:br>
            <a:r>
              <a:rPr lang="en" sz="2000" dirty="0">
                <a:solidFill>
                  <a:srgbClr val="823E43"/>
                </a:solidFill>
              </a:rPr>
              <a:t>Trinh Ngoc Minh</a:t>
            </a:r>
            <a:br>
              <a:rPr lang="en" sz="2000" dirty="0">
                <a:solidFill>
                  <a:srgbClr val="823E43"/>
                </a:solidFill>
              </a:rPr>
            </a:br>
            <a:r>
              <a:rPr lang="en" sz="2000" dirty="0">
                <a:solidFill>
                  <a:srgbClr val="823E43"/>
                </a:solidFill>
              </a:rPr>
              <a:t>Tran Duc Anh(leader)</a:t>
            </a:r>
            <a:br>
              <a:rPr lang="en" sz="2000" dirty="0">
                <a:solidFill>
                  <a:srgbClr val="823E43"/>
                </a:solidFill>
              </a:rPr>
            </a:br>
            <a:r>
              <a:rPr lang="en" sz="2000" dirty="0">
                <a:solidFill>
                  <a:srgbClr val="823E43"/>
                </a:solidFill>
              </a:rPr>
              <a:t>Nguyen Hoang Phat</a:t>
            </a:r>
            <a:br>
              <a:rPr lang="en" sz="2000" dirty="0">
                <a:solidFill>
                  <a:srgbClr val="823E43"/>
                </a:solidFill>
              </a:rPr>
            </a:br>
            <a:r>
              <a:rPr lang="en" sz="2000" dirty="0">
                <a:solidFill>
                  <a:srgbClr val="823E43"/>
                </a:solidFill>
              </a:rPr>
              <a:t>Nguyen Huy Hoang</a:t>
            </a:r>
            <a:endParaRPr sz="2000" dirty="0">
              <a:solidFill>
                <a:srgbClr val="2F1425"/>
              </a:solidFill>
            </a:endParaRPr>
          </a:p>
        </p:txBody>
      </p:sp>
      <p:sp>
        <p:nvSpPr>
          <p:cNvPr id="260" name="Google Shape;260;p26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16EFB43-2995-C548-A3B9-1968A30F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" y="0"/>
            <a:ext cx="4602314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2F764C-B777-E8F8-61DE-3A0FD076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196" y="1256094"/>
            <a:ext cx="650178" cy="650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160C5C-70D4-9FD6-48DE-3F8319DA9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130" y="351066"/>
            <a:ext cx="941241" cy="915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23E43"/>
                </a:solidFill>
              </a:rPr>
              <a:t>PROGRESS</a:t>
            </a:r>
            <a:endParaRPr dirty="0">
              <a:solidFill>
                <a:srgbClr val="823E43"/>
              </a:solidFill>
            </a:endParaRPr>
          </a:p>
        </p:txBody>
      </p:sp>
      <p:pic>
        <p:nvPicPr>
          <p:cNvPr id="337" name="Google Shape;337;p31"/>
          <p:cNvPicPr preferRelativeResize="0"/>
          <p:nvPr/>
        </p:nvPicPr>
        <p:blipFill rotWithShape="1">
          <a:blip r:embed="rId3">
            <a:alphaModFix/>
          </a:blip>
          <a:srcRect l="5776" r="5767"/>
          <a:stretch/>
        </p:blipFill>
        <p:spPr>
          <a:xfrm>
            <a:off x="4829475" y="540000"/>
            <a:ext cx="3594523" cy="406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31"/>
          <p:cNvCxnSpPr/>
          <p:nvPr/>
        </p:nvCxnSpPr>
        <p:spPr>
          <a:xfrm>
            <a:off x="809550" y="867323"/>
            <a:ext cx="186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1"/>
          <p:cNvSpPr/>
          <p:nvPr/>
        </p:nvSpPr>
        <p:spPr>
          <a:xfrm>
            <a:off x="720000" y="1576375"/>
            <a:ext cx="179100" cy="179100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1"/>
          <p:cNvSpPr/>
          <p:nvPr/>
        </p:nvSpPr>
        <p:spPr>
          <a:xfrm>
            <a:off x="720000" y="2685725"/>
            <a:ext cx="179100" cy="179100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1"/>
          <p:cNvSpPr/>
          <p:nvPr/>
        </p:nvSpPr>
        <p:spPr>
          <a:xfrm>
            <a:off x="720000" y="3795075"/>
            <a:ext cx="179100" cy="179100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4294967295"/>
          </p:nvPr>
        </p:nvSpPr>
        <p:spPr>
          <a:xfrm>
            <a:off x="1115850" y="173897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Planning to build app (functions, database, design)</a:t>
            </a:r>
            <a:endParaRPr dirty="0"/>
          </a:p>
        </p:txBody>
      </p:sp>
      <p:sp>
        <p:nvSpPr>
          <p:cNvPr id="343" name="Google Shape;343;p31"/>
          <p:cNvSpPr txBox="1">
            <a:spLocks noGrp="1"/>
          </p:cNvSpPr>
          <p:nvPr>
            <p:ph type="subTitle" idx="4294967295"/>
          </p:nvPr>
        </p:nvSpPr>
        <p:spPr>
          <a:xfrm>
            <a:off x="1115850" y="146162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1/4/2022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4294967295"/>
          </p:nvPr>
        </p:nvSpPr>
        <p:spPr>
          <a:xfrm>
            <a:off x="1115850" y="283690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functions, set up database, create design</a:t>
            </a:r>
            <a:endParaRPr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4294967295"/>
          </p:nvPr>
        </p:nvSpPr>
        <p:spPr>
          <a:xfrm>
            <a:off x="1115850" y="2559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5/4/2022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subTitle" idx="4294967295"/>
          </p:nvPr>
        </p:nvSpPr>
        <p:spPr>
          <a:xfrm>
            <a:off x="1115850" y="393482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Complete app, write a report, prepare for the presentation</a:t>
            </a:r>
            <a:endParaRPr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294967295"/>
          </p:nvPr>
        </p:nvSpPr>
        <p:spPr>
          <a:xfrm>
            <a:off x="1115850" y="36574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4/5/2022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348" name="Google Shape;348;p31"/>
          <p:cNvCxnSpPr>
            <a:stCxn id="339" idx="2"/>
            <a:endCxn id="340" idx="0"/>
          </p:cNvCxnSpPr>
          <p:nvPr/>
        </p:nvCxnSpPr>
        <p:spPr>
          <a:xfrm>
            <a:off x="809550" y="1755475"/>
            <a:ext cx="0" cy="93030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1"/>
          <p:cNvCxnSpPr>
            <a:stCxn id="340" idx="2"/>
            <a:endCxn id="341" idx="0"/>
          </p:cNvCxnSpPr>
          <p:nvPr/>
        </p:nvCxnSpPr>
        <p:spPr>
          <a:xfrm>
            <a:off x="809550" y="2864825"/>
            <a:ext cx="0" cy="93030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56D7FB-0874-E9EC-74B4-EE25E1745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6" y="180132"/>
            <a:ext cx="8755873" cy="479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10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2F0AE-36BA-BEE7-D975-4C1833170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9" y="187485"/>
            <a:ext cx="8788765" cy="47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2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23E43"/>
                </a:solidFill>
              </a:rPr>
              <a:t>TOOL</a:t>
            </a:r>
            <a:r>
              <a:rPr lang="en" dirty="0"/>
              <a:t> AND ENVIRONMENT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NETBEANS</a:t>
            </a:r>
            <a:endParaRPr dirty="0"/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ECLIPSE</a:t>
            </a:r>
            <a:endParaRPr dirty="0"/>
          </a:p>
        </p:txBody>
      </p:sp>
      <p:sp>
        <p:nvSpPr>
          <p:cNvPr id="813" name="Google Shape;813;p36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SQL SERVER</a:t>
            </a:r>
            <a:endParaRPr dirty="0"/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816" name="Google Shape;816;p36"/>
          <p:cNvPicPr preferRelativeResize="0"/>
          <p:nvPr/>
        </p:nvPicPr>
        <p:blipFill rotWithShape="1">
          <a:blip r:embed="rId3">
            <a:alphaModFix/>
          </a:blip>
          <a:srcRect t="11413" b="11413"/>
          <a:stretch/>
        </p:blipFill>
        <p:spPr>
          <a:xfrm rot="5400000">
            <a:off x="5510348" y="1688150"/>
            <a:ext cx="4063228" cy="17640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9" name="Google Shape;849;p36"/>
          <p:cNvCxnSpPr/>
          <p:nvPr/>
        </p:nvCxnSpPr>
        <p:spPr>
          <a:xfrm>
            <a:off x="373372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D01226D-0173-0B08-938B-599F8F2AE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355" y="1275097"/>
            <a:ext cx="701494" cy="701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AAB0EA-4605-AED5-6C08-B039D2E5F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62" y="1376519"/>
            <a:ext cx="647051" cy="646479"/>
          </a:xfrm>
          <a:prstGeom prst="rect">
            <a:avLst/>
          </a:prstGeom>
        </p:spPr>
      </p:pic>
      <p:sp>
        <p:nvSpPr>
          <p:cNvPr id="55" name="Google Shape;342;p31">
            <a:extLst>
              <a:ext uri="{FF2B5EF4-FFF2-40B4-BE49-F238E27FC236}">
                <a16:creationId xmlns:a16="http://schemas.microsoft.com/office/drawing/2014/main" id="{85800C22-9119-69A2-A89D-92CEC12B4A99}"/>
              </a:ext>
            </a:extLst>
          </p:cNvPr>
          <p:cNvSpPr txBox="1">
            <a:spLocks/>
          </p:cNvSpPr>
          <p:nvPr/>
        </p:nvSpPr>
        <p:spPr>
          <a:xfrm>
            <a:off x="631251" y="2022998"/>
            <a:ext cx="26733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>
              <a:buFont typeface="Red Hat Text"/>
              <a:buNone/>
            </a:pPr>
            <a:r>
              <a:rPr lang="en-US" dirty="0"/>
              <a:t>Implement functions </a:t>
            </a:r>
          </a:p>
        </p:txBody>
      </p:sp>
      <p:sp>
        <p:nvSpPr>
          <p:cNvPr id="56" name="Google Shape;342;p31">
            <a:extLst>
              <a:ext uri="{FF2B5EF4-FFF2-40B4-BE49-F238E27FC236}">
                <a16:creationId xmlns:a16="http://schemas.microsoft.com/office/drawing/2014/main" id="{2B8CA30C-D2D4-30FC-B53D-7113AA152777}"/>
              </a:ext>
            </a:extLst>
          </p:cNvPr>
          <p:cNvSpPr txBox="1">
            <a:spLocks/>
          </p:cNvSpPr>
          <p:nvPr/>
        </p:nvSpPr>
        <p:spPr>
          <a:xfrm>
            <a:off x="3612935" y="1976591"/>
            <a:ext cx="26733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>
              <a:buFont typeface="Red Hat Text"/>
              <a:buNone/>
            </a:pPr>
            <a:r>
              <a:rPr lang="en-US" dirty="0"/>
              <a:t>Store code</a:t>
            </a:r>
          </a:p>
        </p:txBody>
      </p:sp>
      <p:sp>
        <p:nvSpPr>
          <p:cNvPr id="57" name="Google Shape;342;p31">
            <a:extLst>
              <a:ext uri="{FF2B5EF4-FFF2-40B4-BE49-F238E27FC236}">
                <a16:creationId xmlns:a16="http://schemas.microsoft.com/office/drawing/2014/main" id="{1BB49D69-7BBA-501E-4DDB-4DA10DBF3E09}"/>
              </a:ext>
            </a:extLst>
          </p:cNvPr>
          <p:cNvSpPr txBox="1">
            <a:spLocks/>
          </p:cNvSpPr>
          <p:nvPr/>
        </p:nvSpPr>
        <p:spPr>
          <a:xfrm>
            <a:off x="631251" y="3772525"/>
            <a:ext cx="2243700" cy="52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>
              <a:buFont typeface="Red Hat Text"/>
              <a:buNone/>
            </a:pPr>
            <a:r>
              <a:rPr lang="en-US" dirty="0"/>
              <a:t>Create design </a:t>
            </a:r>
          </a:p>
        </p:txBody>
      </p:sp>
      <p:sp>
        <p:nvSpPr>
          <p:cNvPr id="58" name="Google Shape;342;p31">
            <a:extLst>
              <a:ext uri="{FF2B5EF4-FFF2-40B4-BE49-F238E27FC236}">
                <a16:creationId xmlns:a16="http://schemas.microsoft.com/office/drawing/2014/main" id="{7E14739C-52ED-7C35-4536-9DD778057A39}"/>
              </a:ext>
            </a:extLst>
          </p:cNvPr>
          <p:cNvSpPr txBox="1">
            <a:spLocks/>
          </p:cNvSpPr>
          <p:nvPr/>
        </p:nvSpPr>
        <p:spPr>
          <a:xfrm>
            <a:off x="3735104" y="3856170"/>
            <a:ext cx="1967185" cy="40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>
              <a:buFont typeface="Red Hat Text"/>
              <a:buNone/>
            </a:pPr>
            <a:r>
              <a:rPr lang="en-US" dirty="0"/>
              <a:t>Set up database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0276D9-D8AB-C1AF-A4E3-DB278084E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62" y="3063420"/>
            <a:ext cx="691399" cy="695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E84180-4884-54A0-34AA-F5B0975CF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657" y="3034973"/>
            <a:ext cx="662870" cy="6954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72FC1C-3097-7BE8-0EA3-5B01985961D8}"/>
              </a:ext>
            </a:extLst>
          </p:cNvPr>
          <p:cNvCxnSpPr/>
          <p:nvPr/>
        </p:nvCxnSpPr>
        <p:spPr>
          <a:xfrm>
            <a:off x="2764971" y="2198914"/>
            <a:ext cx="846384" cy="836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B92AD0-C3D8-C1BD-025D-8BAED9E80390}"/>
              </a:ext>
            </a:extLst>
          </p:cNvPr>
          <p:cNvCxnSpPr>
            <a:cxnSpLocks/>
          </p:cNvCxnSpPr>
          <p:nvPr/>
        </p:nvCxnSpPr>
        <p:spPr>
          <a:xfrm flipH="1" flipV="1">
            <a:off x="2582768" y="2361956"/>
            <a:ext cx="886045" cy="82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99E1E12-F0AA-313C-F6D0-A5FE16625F42}"/>
              </a:ext>
            </a:extLst>
          </p:cNvPr>
          <p:cNvCxnSpPr>
            <a:cxnSpLocks/>
          </p:cNvCxnSpPr>
          <p:nvPr/>
        </p:nvCxnSpPr>
        <p:spPr>
          <a:xfrm>
            <a:off x="1647087" y="2475661"/>
            <a:ext cx="0" cy="85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88B5024-6CFA-B59A-1D3E-F819B49757C6}"/>
              </a:ext>
            </a:extLst>
          </p:cNvPr>
          <p:cNvCxnSpPr>
            <a:cxnSpLocks/>
          </p:cNvCxnSpPr>
          <p:nvPr/>
        </p:nvCxnSpPr>
        <p:spPr>
          <a:xfrm flipV="1">
            <a:off x="1845800" y="2475661"/>
            <a:ext cx="0" cy="85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736D17-B495-3870-D8EA-6081A5927B79}"/>
              </a:ext>
            </a:extLst>
          </p:cNvPr>
          <p:cNvCxnSpPr>
            <a:cxnSpLocks/>
          </p:cNvCxnSpPr>
          <p:nvPr/>
        </p:nvCxnSpPr>
        <p:spPr>
          <a:xfrm flipV="1">
            <a:off x="2764971" y="1803723"/>
            <a:ext cx="846338" cy="15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990868" y="1953789"/>
            <a:ext cx="726840" cy="818077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5"/>
          <p:cNvSpPr/>
          <p:nvPr/>
        </p:nvSpPr>
        <p:spPr>
          <a:xfrm>
            <a:off x="3149385" y="1953789"/>
            <a:ext cx="726840" cy="818077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>
            <a:off x="5317137" y="1929862"/>
            <a:ext cx="726840" cy="865927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23E43"/>
                </a:solidFill>
              </a:rPr>
              <a:t>FUNCTIONS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219382" y="290201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CASHIER</a:t>
            </a:r>
            <a:endParaRPr dirty="0"/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2463082" y="2908644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STAFF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4572000" y="2908644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</a:t>
            </a:r>
            <a:endParaRPr dirty="0"/>
          </a:p>
        </p:txBody>
      </p:sp>
      <p:grpSp>
        <p:nvGrpSpPr>
          <p:cNvPr id="795" name="Google Shape;795;p35"/>
          <p:cNvGrpSpPr/>
          <p:nvPr/>
        </p:nvGrpSpPr>
        <p:grpSpPr>
          <a:xfrm>
            <a:off x="1150129" y="2090602"/>
            <a:ext cx="358363" cy="495449"/>
            <a:chOff x="1919075" y="238125"/>
            <a:chExt cx="3780200" cy="5226250"/>
          </a:xfrm>
        </p:grpSpPr>
        <p:sp>
          <p:nvSpPr>
            <p:cNvPr id="796" name="Google Shape;796;p35"/>
            <p:cNvSpPr/>
            <p:nvPr/>
          </p:nvSpPr>
          <p:spPr>
            <a:xfrm>
              <a:off x="3014000" y="2637325"/>
              <a:ext cx="1591150" cy="1539475"/>
            </a:xfrm>
            <a:custGeom>
              <a:avLst/>
              <a:gdLst/>
              <a:ahLst/>
              <a:cxnLst/>
              <a:rect l="l" t="t" r="r" b="b"/>
              <a:pathLst>
                <a:path w="63646" h="61579" extrusionOk="0">
                  <a:moveTo>
                    <a:pt x="22016" y="6672"/>
                  </a:moveTo>
                  <a:cubicBezTo>
                    <a:pt x="29588" y="6672"/>
                    <a:pt x="38195" y="10742"/>
                    <a:pt x="45033" y="17580"/>
                  </a:cubicBezTo>
                  <a:cubicBezTo>
                    <a:pt x="50603" y="23117"/>
                    <a:pt x="54339" y="29822"/>
                    <a:pt x="55540" y="36360"/>
                  </a:cubicBezTo>
                  <a:cubicBezTo>
                    <a:pt x="56407" y="41030"/>
                    <a:pt x="55874" y="45166"/>
                    <a:pt x="54106" y="48369"/>
                  </a:cubicBezTo>
                  <a:lnTo>
                    <a:pt x="32390" y="26620"/>
                  </a:lnTo>
                  <a:cubicBezTo>
                    <a:pt x="31723" y="25969"/>
                    <a:pt x="30864" y="25644"/>
                    <a:pt x="30010" y="25644"/>
                  </a:cubicBezTo>
                  <a:cubicBezTo>
                    <a:pt x="29155" y="25644"/>
                    <a:pt x="28304" y="25969"/>
                    <a:pt x="27654" y="26620"/>
                  </a:cubicBezTo>
                  <a:cubicBezTo>
                    <a:pt x="26353" y="27954"/>
                    <a:pt x="26353" y="30056"/>
                    <a:pt x="27654" y="31356"/>
                  </a:cubicBezTo>
                  <a:lnTo>
                    <a:pt x="49369" y="53072"/>
                  </a:lnTo>
                  <a:cubicBezTo>
                    <a:pt x="47201" y="54306"/>
                    <a:pt x="44566" y="54907"/>
                    <a:pt x="41630" y="54907"/>
                  </a:cubicBezTo>
                  <a:cubicBezTo>
                    <a:pt x="34025" y="54907"/>
                    <a:pt x="25419" y="50837"/>
                    <a:pt x="18581" y="44032"/>
                  </a:cubicBezTo>
                  <a:cubicBezTo>
                    <a:pt x="13010" y="38462"/>
                    <a:pt x="9274" y="31757"/>
                    <a:pt x="8073" y="25219"/>
                  </a:cubicBezTo>
                  <a:cubicBezTo>
                    <a:pt x="7239" y="20549"/>
                    <a:pt x="7740" y="16412"/>
                    <a:pt x="9541" y="13210"/>
                  </a:cubicBezTo>
                  <a:lnTo>
                    <a:pt x="18214" y="21916"/>
                  </a:lnTo>
                  <a:cubicBezTo>
                    <a:pt x="18881" y="22584"/>
                    <a:pt x="19715" y="22884"/>
                    <a:pt x="20582" y="22884"/>
                  </a:cubicBezTo>
                  <a:cubicBezTo>
                    <a:pt x="21449" y="22884"/>
                    <a:pt x="22283" y="22584"/>
                    <a:pt x="22950" y="21916"/>
                  </a:cubicBezTo>
                  <a:cubicBezTo>
                    <a:pt x="24251" y="20615"/>
                    <a:pt x="24251" y="18514"/>
                    <a:pt x="22950" y="17213"/>
                  </a:cubicBezTo>
                  <a:lnTo>
                    <a:pt x="14244" y="8507"/>
                  </a:lnTo>
                  <a:cubicBezTo>
                    <a:pt x="16412" y="7306"/>
                    <a:pt x="19048" y="6672"/>
                    <a:pt x="22016" y="6672"/>
                  </a:cubicBezTo>
                  <a:close/>
                  <a:moveTo>
                    <a:pt x="22016" y="1"/>
                  </a:moveTo>
                  <a:cubicBezTo>
                    <a:pt x="15912" y="1"/>
                    <a:pt x="10642" y="2002"/>
                    <a:pt x="6839" y="5805"/>
                  </a:cubicBezTo>
                  <a:cubicBezTo>
                    <a:pt x="1869" y="10775"/>
                    <a:pt x="1" y="18080"/>
                    <a:pt x="1535" y="26420"/>
                  </a:cubicBezTo>
                  <a:cubicBezTo>
                    <a:pt x="2970" y="34292"/>
                    <a:pt x="7373" y="42231"/>
                    <a:pt x="13877" y="48736"/>
                  </a:cubicBezTo>
                  <a:cubicBezTo>
                    <a:pt x="21916" y="56775"/>
                    <a:pt x="32290" y="61578"/>
                    <a:pt x="41630" y="61578"/>
                  </a:cubicBezTo>
                  <a:cubicBezTo>
                    <a:pt x="47735" y="61578"/>
                    <a:pt x="52972" y="59577"/>
                    <a:pt x="56774" y="55774"/>
                  </a:cubicBezTo>
                  <a:cubicBezTo>
                    <a:pt x="61745" y="50804"/>
                    <a:pt x="63646" y="43465"/>
                    <a:pt x="62111" y="35159"/>
                  </a:cubicBezTo>
                  <a:cubicBezTo>
                    <a:pt x="60644" y="27287"/>
                    <a:pt x="56274" y="19348"/>
                    <a:pt x="49769" y="12843"/>
                  </a:cubicBezTo>
                  <a:cubicBezTo>
                    <a:pt x="41697" y="4804"/>
                    <a:pt x="31323" y="1"/>
                    <a:pt x="22016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1919075" y="238125"/>
              <a:ext cx="3780200" cy="5226250"/>
            </a:xfrm>
            <a:custGeom>
              <a:avLst/>
              <a:gdLst/>
              <a:ahLst/>
              <a:cxnLst/>
              <a:rect l="l" t="t" r="r" b="b"/>
              <a:pathLst>
                <a:path w="151208" h="209050" extrusionOk="0">
                  <a:moveTo>
                    <a:pt x="125256" y="6671"/>
                  </a:moveTo>
                  <a:lnTo>
                    <a:pt x="131293" y="30822"/>
                  </a:lnTo>
                  <a:cubicBezTo>
                    <a:pt x="131660" y="32323"/>
                    <a:pt x="132994" y="33357"/>
                    <a:pt x="134529" y="33357"/>
                  </a:cubicBezTo>
                  <a:lnTo>
                    <a:pt x="144536" y="33357"/>
                  </a:lnTo>
                  <a:lnTo>
                    <a:pt x="144536" y="44465"/>
                  </a:lnTo>
                  <a:lnTo>
                    <a:pt x="6671" y="44465"/>
                  </a:lnTo>
                  <a:lnTo>
                    <a:pt x="6671" y="33357"/>
                  </a:lnTo>
                  <a:lnTo>
                    <a:pt x="121186" y="33357"/>
                  </a:lnTo>
                  <a:cubicBezTo>
                    <a:pt x="123054" y="33357"/>
                    <a:pt x="124522" y="31856"/>
                    <a:pt x="124522" y="30021"/>
                  </a:cubicBezTo>
                  <a:cubicBezTo>
                    <a:pt x="124522" y="28187"/>
                    <a:pt x="123054" y="26686"/>
                    <a:pt x="121186" y="26686"/>
                  </a:cubicBezTo>
                  <a:lnTo>
                    <a:pt x="20948" y="26686"/>
                  </a:lnTo>
                  <a:lnTo>
                    <a:pt x="25952" y="6671"/>
                  </a:lnTo>
                  <a:close/>
                  <a:moveTo>
                    <a:pt x="137598" y="51137"/>
                  </a:moveTo>
                  <a:lnTo>
                    <a:pt x="135696" y="73386"/>
                  </a:lnTo>
                  <a:lnTo>
                    <a:pt x="15511" y="73386"/>
                  </a:lnTo>
                  <a:lnTo>
                    <a:pt x="13643" y="51137"/>
                  </a:lnTo>
                  <a:close/>
                  <a:moveTo>
                    <a:pt x="126690" y="180129"/>
                  </a:moveTo>
                  <a:lnTo>
                    <a:pt x="124789" y="202378"/>
                  </a:lnTo>
                  <a:lnTo>
                    <a:pt x="26419" y="202378"/>
                  </a:lnTo>
                  <a:lnTo>
                    <a:pt x="24551" y="180129"/>
                  </a:lnTo>
                  <a:close/>
                  <a:moveTo>
                    <a:pt x="23350" y="0"/>
                  </a:moveTo>
                  <a:cubicBezTo>
                    <a:pt x="21815" y="0"/>
                    <a:pt x="20481" y="1034"/>
                    <a:pt x="20114" y="2535"/>
                  </a:cubicBezTo>
                  <a:lnTo>
                    <a:pt x="14077" y="26686"/>
                  </a:lnTo>
                  <a:lnTo>
                    <a:pt x="3336" y="26686"/>
                  </a:lnTo>
                  <a:cubicBezTo>
                    <a:pt x="1501" y="26686"/>
                    <a:pt x="0" y="28187"/>
                    <a:pt x="0" y="30021"/>
                  </a:cubicBezTo>
                  <a:lnTo>
                    <a:pt x="0" y="47801"/>
                  </a:lnTo>
                  <a:cubicBezTo>
                    <a:pt x="0" y="49669"/>
                    <a:pt x="1501" y="51137"/>
                    <a:pt x="3336" y="51137"/>
                  </a:cubicBezTo>
                  <a:lnTo>
                    <a:pt x="6938" y="51137"/>
                  </a:lnTo>
                  <a:lnTo>
                    <a:pt x="12809" y="120386"/>
                  </a:lnTo>
                  <a:cubicBezTo>
                    <a:pt x="12943" y="122121"/>
                    <a:pt x="14410" y="123455"/>
                    <a:pt x="16111" y="123455"/>
                  </a:cubicBezTo>
                  <a:cubicBezTo>
                    <a:pt x="16212" y="123455"/>
                    <a:pt x="16312" y="123455"/>
                    <a:pt x="16412" y="123422"/>
                  </a:cubicBezTo>
                  <a:cubicBezTo>
                    <a:pt x="18246" y="123288"/>
                    <a:pt x="19581" y="121654"/>
                    <a:pt x="19447" y="119819"/>
                  </a:cubicBezTo>
                  <a:lnTo>
                    <a:pt x="16078" y="80057"/>
                  </a:lnTo>
                  <a:lnTo>
                    <a:pt x="135129" y="80057"/>
                  </a:lnTo>
                  <a:lnTo>
                    <a:pt x="127257" y="173458"/>
                  </a:lnTo>
                  <a:lnTo>
                    <a:pt x="23984" y="173458"/>
                  </a:lnTo>
                  <a:lnTo>
                    <a:pt x="20548" y="133129"/>
                  </a:lnTo>
                  <a:cubicBezTo>
                    <a:pt x="20422" y="131396"/>
                    <a:pt x="18957" y="130079"/>
                    <a:pt x="17248" y="130079"/>
                  </a:cubicBezTo>
                  <a:cubicBezTo>
                    <a:pt x="17148" y="130079"/>
                    <a:pt x="17047" y="130084"/>
                    <a:pt x="16945" y="130093"/>
                  </a:cubicBezTo>
                  <a:cubicBezTo>
                    <a:pt x="15111" y="130227"/>
                    <a:pt x="13776" y="131861"/>
                    <a:pt x="13910" y="133696"/>
                  </a:cubicBezTo>
                  <a:lnTo>
                    <a:pt x="20014" y="205981"/>
                  </a:lnTo>
                  <a:cubicBezTo>
                    <a:pt x="20181" y="207715"/>
                    <a:pt x="21615" y="209050"/>
                    <a:pt x="23350" y="209050"/>
                  </a:cubicBezTo>
                  <a:lnTo>
                    <a:pt x="127857" y="209050"/>
                  </a:lnTo>
                  <a:cubicBezTo>
                    <a:pt x="129592" y="209050"/>
                    <a:pt x="131060" y="207715"/>
                    <a:pt x="131193" y="205981"/>
                  </a:cubicBezTo>
                  <a:lnTo>
                    <a:pt x="144269" y="51137"/>
                  </a:lnTo>
                  <a:lnTo>
                    <a:pt x="147872" y="51137"/>
                  </a:lnTo>
                  <a:cubicBezTo>
                    <a:pt x="149740" y="51137"/>
                    <a:pt x="151207" y="49669"/>
                    <a:pt x="151207" y="47801"/>
                  </a:cubicBezTo>
                  <a:lnTo>
                    <a:pt x="151207" y="30021"/>
                  </a:lnTo>
                  <a:cubicBezTo>
                    <a:pt x="151207" y="28187"/>
                    <a:pt x="149740" y="26686"/>
                    <a:pt x="147872" y="26686"/>
                  </a:cubicBezTo>
                  <a:lnTo>
                    <a:pt x="137131" y="26686"/>
                  </a:lnTo>
                  <a:lnTo>
                    <a:pt x="131093" y="2535"/>
                  </a:lnTo>
                  <a:cubicBezTo>
                    <a:pt x="130726" y="1034"/>
                    <a:pt x="129392" y="0"/>
                    <a:pt x="12785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35"/>
          <p:cNvSpPr/>
          <p:nvPr/>
        </p:nvSpPr>
        <p:spPr>
          <a:xfrm>
            <a:off x="5501375" y="2140970"/>
            <a:ext cx="358363" cy="495449"/>
          </a:xfrm>
          <a:custGeom>
            <a:avLst/>
            <a:gdLst/>
            <a:ahLst/>
            <a:cxnLst/>
            <a:rect l="l" t="t" r="r" b="b"/>
            <a:pathLst>
              <a:path w="151208" h="209050" extrusionOk="0">
                <a:moveTo>
                  <a:pt x="125256" y="6671"/>
                </a:moveTo>
                <a:lnTo>
                  <a:pt x="131293" y="30822"/>
                </a:lnTo>
                <a:cubicBezTo>
                  <a:pt x="131660" y="32323"/>
                  <a:pt x="132994" y="33357"/>
                  <a:pt x="134529" y="33357"/>
                </a:cubicBezTo>
                <a:lnTo>
                  <a:pt x="144536" y="33357"/>
                </a:lnTo>
                <a:lnTo>
                  <a:pt x="144536" y="44465"/>
                </a:lnTo>
                <a:lnTo>
                  <a:pt x="6671" y="44465"/>
                </a:lnTo>
                <a:lnTo>
                  <a:pt x="6671" y="33357"/>
                </a:lnTo>
                <a:lnTo>
                  <a:pt x="121186" y="33357"/>
                </a:lnTo>
                <a:cubicBezTo>
                  <a:pt x="123054" y="33357"/>
                  <a:pt x="124522" y="31856"/>
                  <a:pt x="124522" y="30021"/>
                </a:cubicBezTo>
                <a:cubicBezTo>
                  <a:pt x="124522" y="28187"/>
                  <a:pt x="123054" y="26686"/>
                  <a:pt x="121186" y="26686"/>
                </a:cubicBezTo>
                <a:lnTo>
                  <a:pt x="20948" y="26686"/>
                </a:lnTo>
                <a:lnTo>
                  <a:pt x="25952" y="6671"/>
                </a:lnTo>
                <a:close/>
                <a:moveTo>
                  <a:pt x="89397" y="51137"/>
                </a:moveTo>
                <a:lnTo>
                  <a:pt x="89397" y="73386"/>
                </a:lnTo>
                <a:lnTo>
                  <a:pt x="15511" y="73386"/>
                </a:lnTo>
                <a:lnTo>
                  <a:pt x="13643" y="51137"/>
                </a:lnTo>
                <a:close/>
                <a:moveTo>
                  <a:pt x="137598" y="51137"/>
                </a:moveTo>
                <a:lnTo>
                  <a:pt x="135696" y="73386"/>
                </a:lnTo>
                <a:lnTo>
                  <a:pt x="96068" y="73386"/>
                </a:lnTo>
                <a:lnTo>
                  <a:pt x="96068" y="51137"/>
                </a:lnTo>
                <a:close/>
                <a:moveTo>
                  <a:pt x="92732" y="98104"/>
                </a:moveTo>
                <a:lnTo>
                  <a:pt x="106075" y="103441"/>
                </a:lnTo>
                <a:lnTo>
                  <a:pt x="106075" y="131194"/>
                </a:lnTo>
                <a:lnTo>
                  <a:pt x="79390" y="131194"/>
                </a:lnTo>
                <a:lnTo>
                  <a:pt x="79390" y="103441"/>
                </a:lnTo>
                <a:lnTo>
                  <a:pt x="92732" y="98104"/>
                </a:lnTo>
                <a:close/>
                <a:moveTo>
                  <a:pt x="126690" y="180129"/>
                </a:moveTo>
                <a:lnTo>
                  <a:pt x="124789" y="202378"/>
                </a:lnTo>
                <a:lnTo>
                  <a:pt x="26419" y="202378"/>
                </a:lnTo>
                <a:lnTo>
                  <a:pt x="24551" y="180129"/>
                </a:lnTo>
                <a:close/>
                <a:moveTo>
                  <a:pt x="23350" y="0"/>
                </a:moveTo>
                <a:cubicBezTo>
                  <a:pt x="21815" y="0"/>
                  <a:pt x="20481" y="1034"/>
                  <a:pt x="20114" y="2535"/>
                </a:cubicBezTo>
                <a:lnTo>
                  <a:pt x="14077" y="26686"/>
                </a:lnTo>
                <a:lnTo>
                  <a:pt x="3336" y="26686"/>
                </a:lnTo>
                <a:cubicBezTo>
                  <a:pt x="1501" y="26686"/>
                  <a:pt x="0" y="28187"/>
                  <a:pt x="0" y="30021"/>
                </a:cubicBezTo>
                <a:lnTo>
                  <a:pt x="0" y="47801"/>
                </a:lnTo>
                <a:cubicBezTo>
                  <a:pt x="0" y="49669"/>
                  <a:pt x="1501" y="51137"/>
                  <a:pt x="3336" y="51137"/>
                </a:cubicBezTo>
                <a:lnTo>
                  <a:pt x="6938" y="51137"/>
                </a:lnTo>
                <a:lnTo>
                  <a:pt x="12809" y="120386"/>
                </a:lnTo>
                <a:cubicBezTo>
                  <a:pt x="12943" y="122121"/>
                  <a:pt x="14410" y="123455"/>
                  <a:pt x="16111" y="123455"/>
                </a:cubicBezTo>
                <a:cubicBezTo>
                  <a:pt x="16212" y="123455"/>
                  <a:pt x="16312" y="123455"/>
                  <a:pt x="16412" y="123422"/>
                </a:cubicBezTo>
                <a:cubicBezTo>
                  <a:pt x="18246" y="123288"/>
                  <a:pt x="19581" y="121654"/>
                  <a:pt x="19447" y="119819"/>
                </a:cubicBezTo>
                <a:lnTo>
                  <a:pt x="16078" y="80057"/>
                </a:lnTo>
                <a:lnTo>
                  <a:pt x="89397" y="80057"/>
                </a:lnTo>
                <a:lnTo>
                  <a:pt x="89397" y="92266"/>
                </a:lnTo>
                <a:lnTo>
                  <a:pt x="74820" y="98104"/>
                </a:lnTo>
                <a:cubicBezTo>
                  <a:pt x="73552" y="98604"/>
                  <a:pt x="72718" y="99805"/>
                  <a:pt x="72718" y="101172"/>
                </a:cubicBezTo>
                <a:lnTo>
                  <a:pt x="72718" y="134530"/>
                </a:lnTo>
                <a:cubicBezTo>
                  <a:pt x="72718" y="136398"/>
                  <a:pt x="74219" y="137865"/>
                  <a:pt x="76054" y="137865"/>
                </a:cubicBezTo>
                <a:lnTo>
                  <a:pt x="109411" y="137865"/>
                </a:lnTo>
                <a:cubicBezTo>
                  <a:pt x="111246" y="137865"/>
                  <a:pt x="112747" y="136398"/>
                  <a:pt x="112747" y="134530"/>
                </a:cubicBezTo>
                <a:lnTo>
                  <a:pt x="112747" y="101172"/>
                </a:lnTo>
                <a:cubicBezTo>
                  <a:pt x="112747" y="99805"/>
                  <a:pt x="111913" y="98604"/>
                  <a:pt x="110645" y="98104"/>
                </a:cubicBezTo>
                <a:lnTo>
                  <a:pt x="96068" y="92266"/>
                </a:lnTo>
                <a:lnTo>
                  <a:pt x="96068" y="80057"/>
                </a:lnTo>
                <a:lnTo>
                  <a:pt x="135129" y="80057"/>
                </a:lnTo>
                <a:lnTo>
                  <a:pt x="127257" y="173458"/>
                </a:lnTo>
                <a:lnTo>
                  <a:pt x="23984" y="173458"/>
                </a:lnTo>
                <a:lnTo>
                  <a:pt x="20548" y="133129"/>
                </a:lnTo>
                <a:cubicBezTo>
                  <a:pt x="20422" y="131396"/>
                  <a:pt x="18957" y="130079"/>
                  <a:pt x="17248" y="130079"/>
                </a:cubicBezTo>
                <a:cubicBezTo>
                  <a:pt x="17148" y="130079"/>
                  <a:pt x="17047" y="130084"/>
                  <a:pt x="16945" y="130093"/>
                </a:cubicBezTo>
                <a:cubicBezTo>
                  <a:pt x="15111" y="130227"/>
                  <a:pt x="13776" y="131861"/>
                  <a:pt x="13910" y="133696"/>
                </a:cubicBezTo>
                <a:lnTo>
                  <a:pt x="20014" y="205981"/>
                </a:lnTo>
                <a:cubicBezTo>
                  <a:pt x="20181" y="207715"/>
                  <a:pt x="21615" y="209050"/>
                  <a:pt x="23350" y="209050"/>
                </a:cubicBezTo>
                <a:lnTo>
                  <a:pt x="127857" y="209050"/>
                </a:lnTo>
                <a:cubicBezTo>
                  <a:pt x="129592" y="209050"/>
                  <a:pt x="131060" y="207715"/>
                  <a:pt x="131193" y="205981"/>
                </a:cubicBezTo>
                <a:lnTo>
                  <a:pt x="144269" y="51137"/>
                </a:lnTo>
                <a:lnTo>
                  <a:pt x="147872" y="51137"/>
                </a:lnTo>
                <a:cubicBezTo>
                  <a:pt x="149740" y="51137"/>
                  <a:pt x="151207" y="49669"/>
                  <a:pt x="151207" y="47801"/>
                </a:cubicBezTo>
                <a:lnTo>
                  <a:pt x="151207" y="30021"/>
                </a:lnTo>
                <a:cubicBezTo>
                  <a:pt x="151207" y="28187"/>
                  <a:pt x="149740" y="26686"/>
                  <a:pt x="147872" y="26686"/>
                </a:cubicBezTo>
                <a:lnTo>
                  <a:pt x="137131" y="26686"/>
                </a:lnTo>
                <a:lnTo>
                  <a:pt x="131093" y="2535"/>
                </a:lnTo>
                <a:cubicBezTo>
                  <a:pt x="130726" y="1034"/>
                  <a:pt x="129392" y="0"/>
                  <a:pt x="127857" y="0"/>
                </a:cubicBezTo>
                <a:close/>
              </a:path>
            </a:pathLst>
          </a:cu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35"/>
          <p:cNvGrpSpPr/>
          <p:nvPr/>
        </p:nvGrpSpPr>
        <p:grpSpPr>
          <a:xfrm>
            <a:off x="3251130" y="2093650"/>
            <a:ext cx="532586" cy="492401"/>
            <a:chOff x="987575" y="247000"/>
            <a:chExt cx="5618000" cy="5194100"/>
          </a:xfrm>
        </p:grpSpPr>
        <p:sp>
          <p:nvSpPr>
            <p:cNvPr id="800" name="Google Shape;800;p35"/>
            <p:cNvSpPr/>
            <p:nvPr/>
          </p:nvSpPr>
          <p:spPr>
            <a:xfrm>
              <a:off x="987575" y="247000"/>
              <a:ext cx="5618000" cy="5194100"/>
            </a:xfrm>
            <a:custGeom>
              <a:avLst/>
              <a:gdLst/>
              <a:ahLst/>
              <a:cxnLst/>
              <a:rect l="l" t="t" r="r" b="b"/>
              <a:pathLst>
                <a:path w="224720" h="207764" extrusionOk="0">
                  <a:moveTo>
                    <a:pt x="151554" y="10987"/>
                  </a:moveTo>
                  <a:cubicBezTo>
                    <a:pt x="154738" y="10987"/>
                    <a:pt x="157887" y="11130"/>
                    <a:pt x="160892" y="11416"/>
                  </a:cubicBezTo>
                  <a:lnTo>
                    <a:pt x="159211" y="23258"/>
                  </a:lnTo>
                  <a:cubicBezTo>
                    <a:pt x="156742" y="23008"/>
                    <a:pt x="154166" y="22901"/>
                    <a:pt x="151554" y="22901"/>
                  </a:cubicBezTo>
                  <a:lnTo>
                    <a:pt x="102288" y="22901"/>
                  </a:lnTo>
                  <a:cubicBezTo>
                    <a:pt x="99641" y="22901"/>
                    <a:pt x="97101" y="23008"/>
                    <a:pt x="94596" y="23258"/>
                  </a:cubicBezTo>
                  <a:lnTo>
                    <a:pt x="93773" y="17248"/>
                  </a:lnTo>
                  <a:cubicBezTo>
                    <a:pt x="93773" y="17248"/>
                    <a:pt x="92950" y="11416"/>
                    <a:pt x="92950" y="11416"/>
                  </a:cubicBezTo>
                  <a:cubicBezTo>
                    <a:pt x="95956" y="11130"/>
                    <a:pt x="99068" y="10987"/>
                    <a:pt x="102288" y="10987"/>
                  </a:cubicBezTo>
                  <a:close/>
                  <a:moveTo>
                    <a:pt x="166652" y="21899"/>
                  </a:moveTo>
                  <a:cubicBezTo>
                    <a:pt x="179210" y="24367"/>
                    <a:pt x="188584" y="30020"/>
                    <a:pt x="193915" y="38464"/>
                  </a:cubicBezTo>
                  <a:cubicBezTo>
                    <a:pt x="199389" y="47158"/>
                    <a:pt x="200212" y="58356"/>
                    <a:pt x="196312" y="70807"/>
                  </a:cubicBezTo>
                  <a:cubicBezTo>
                    <a:pt x="191661" y="85547"/>
                    <a:pt x="186867" y="100753"/>
                    <a:pt x="185543" y="117711"/>
                  </a:cubicBezTo>
                  <a:cubicBezTo>
                    <a:pt x="179461" y="112738"/>
                    <a:pt x="172699" y="108517"/>
                    <a:pt x="165472" y="105225"/>
                  </a:cubicBezTo>
                  <a:cubicBezTo>
                    <a:pt x="165293" y="105118"/>
                    <a:pt x="165078" y="105010"/>
                    <a:pt x="164899" y="104939"/>
                  </a:cubicBezTo>
                  <a:cubicBezTo>
                    <a:pt x="164828" y="104903"/>
                    <a:pt x="164756" y="104867"/>
                    <a:pt x="164685" y="104867"/>
                  </a:cubicBezTo>
                  <a:cubicBezTo>
                    <a:pt x="154166" y="100180"/>
                    <a:pt x="142610" y="97390"/>
                    <a:pt x="130481" y="96925"/>
                  </a:cubicBezTo>
                  <a:lnTo>
                    <a:pt x="130481" y="89697"/>
                  </a:lnTo>
                  <a:lnTo>
                    <a:pt x="136456" y="89697"/>
                  </a:lnTo>
                  <a:cubicBezTo>
                    <a:pt x="138424" y="89697"/>
                    <a:pt x="140034" y="88087"/>
                    <a:pt x="140034" y="86120"/>
                  </a:cubicBezTo>
                  <a:cubicBezTo>
                    <a:pt x="140034" y="84116"/>
                    <a:pt x="138424" y="82542"/>
                    <a:pt x="136456" y="82542"/>
                  </a:cubicBezTo>
                  <a:lnTo>
                    <a:pt x="117387" y="82542"/>
                  </a:lnTo>
                  <a:cubicBezTo>
                    <a:pt x="115383" y="82542"/>
                    <a:pt x="113809" y="84116"/>
                    <a:pt x="113809" y="86120"/>
                  </a:cubicBezTo>
                  <a:cubicBezTo>
                    <a:pt x="113809" y="88087"/>
                    <a:pt x="115383" y="89697"/>
                    <a:pt x="117387" y="89697"/>
                  </a:cubicBezTo>
                  <a:lnTo>
                    <a:pt x="123326" y="89697"/>
                  </a:lnTo>
                  <a:lnTo>
                    <a:pt x="123326" y="96925"/>
                  </a:lnTo>
                  <a:cubicBezTo>
                    <a:pt x="111448" y="97390"/>
                    <a:pt x="99748" y="100109"/>
                    <a:pt x="88943" y="104939"/>
                  </a:cubicBezTo>
                  <a:cubicBezTo>
                    <a:pt x="88800" y="104975"/>
                    <a:pt x="88657" y="105046"/>
                    <a:pt x="88514" y="105118"/>
                  </a:cubicBezTo>
                  <a:cubicBezTo>
                    <a:pt x="85938" y="106298"/>
                    <a:pt x="83434" y="107551"/>
                    <a:pt x="80965" y="108982"/>
                  </a:cubicBezTo>
                  <a:cubicBezTo>
                    <a:pt x="76493" y="111522"/>
                    <a:pt x="72271" y="114420"/>
                    <a:pt x="68264" y="117676"/>
                  </a:cubicBezTo>
                  <a:cubicBezTo>
                    <a:pt x="66940" y="100717"/>
                    <a:pt x="62182" y="85547"/>
                    <a:pt x="57531" y="70807"/>
                  </a:cubicBezTo>
                  <a:cubicBezTo>
                    <a:pt x="53595" y="58356"/>
                    <a:pt x="54454" y="47158"/>
                    <a:pt x="59928" y="38464"/>
                  </a:cubicBezTo>
                  <a:cubicBezTo>
                    <a:pt x="65223" y="30020"/>
                    <a:pt x="74632" y="24332"/>
                    <a:pt x="87190" y="21899"/>
                  </a:cubicBezTo>
                  <a:lnTo>
                    <a:pt x="88693" y="32417"/>
                  </a:lnTo>
                  <a:cubicBezTo>
                    <a:pt x="88943" y="34206"/>
                    <a:pt x="90482" y="35494"/>
                    <a:pt x="92235" y="35494"/>
                  </a:cubicBezTo>
                  <a:cubicBezTo>
                    <a:pt x="92378" y="35494"/>
                    <a:pt x="92557" y="35494"/>
                    <a:pt x="92736" y="35458"/>
                  </a:cubicBezTo>
                  <a:cubicBezTo>
                    <a:pt x="94704" y="35172"/>
                    <a:pt x="96063" y="33383"/>
                    <a:pt x="95777" y="31416"/>
                  </a:cubicBezTo>
                  <a:lnTo>
                    <a:pt x="95634" y="30342"/>
                  </a:lnTo>
                  <a:cubicBezTo>
                    <a:pt x="97780" y="30163"/>
                    <a:pt x="99999" y="30056"/>
                    <a:pt x="102288" y="30056"/>
                  </a:cubicBezTo>
                  <a:lnTo>
                    <a:pt x="151554" y="30056"/>
                  </a:lnTo>
                  <a:cubicBezTo>
                    <a:pt x="153844" y="30056"/>
                    <a:pt x="156062" y="30163"/>
                    <a:pt x="158209" y="30342"/>
                  </a:cubicBezTo>
                  <a:lnTo>
                    <a:pt x="158066" y="31416"/>
                  </a:lnTo>
                  <a:cubicBezTo>
                    <a:pt x="157780" y="33383"/>
                    <a:pt x="159139" y="35172"/>
                    <a:pt x="161107" y="35458"/>
                  </a:cubicBezTo>
                  <a:cubicBezTo>
                    <a:pt x="161286" y="35494"/>
                    <a:pt x="161429" y="35494"/>
                    <a:pt x="161608" y="35494"/>
                  </a:cubicBezTo>
                  <a:cubicBezTo>
                    <a:pt x="163361" y="35494"/>
                    <a:pt x="164899" y="34206"/>
                    <a:pt x="165150" y="32417"/>
                  </a:cubicBezTo>
                  <a:lnTo>
                    <a:pt x="166652" y="21899"/>
                  </a:lnTo>
                  <a:close/>
                  <a:moveTo>
                    <a:pt x="126903" y="104009"/>
                  </a:moveTo>
                  <a:cubicBezTo>
                    <a:pt x="138173" y="104009"/>
                    <a:pt x="148907" y="106191"/>
                    <a:pt x="158781" y="110127"/>
                  </a:cubicBezTo>
                  <a:cubicBezTo>
                    <a:pt x="153415" y="119286"/>
                    <a:pt x="140893" y="125475"/>
                    <a:pt x="126903" y="125475"/>
                  </a:cubicBezTo>
                  <a:cubicBezTo>
                    <a:pt x="112914" y="125475"/>
                    <a:pt x="100392" y="119286"/>
                    <a:pt x="95026" y="110055"/>
                  </a:cubicBezTo>
                  <a:cubicBezTo>
                    <a:pt x="104972" y="106119"/>
                    <a:pt x="115777" y="104009"/>
                    <a:pt x="126903" y="104009"/>
                  </a:cubicBezTo>
                  <a:close/>
                  <a:moveTo>
                    <a:pt x="13238" y="112774"/>
                  </a:moveTo>
                  <a:cubicBezTo>
                    <a:pt x="23971" y="118141"/>
                    <a:pt x="30662" y="125940"/>
                    <a:pt x="37173" y="133561"/>
                  </a:cubicBezTo>
                  <a:cubicBezTo>
                    <a:pt x="40644" y="137604"/>
                    <a:pt x="44257" y="141826"/>
                    <a:pt x="48479" y="145511"/>
                  </a:cubicBezTo>
                  <a:cubicBezTo>
                    <a:pt x="49143" y="146084"/>
                    <a:pt x="50010" y="146403"/>
                    <a:pt x="50888" y="146403"/>
                  </a:cubicBezTo>
                  <a:cubicBezTo>
                    <a:pt x="51051" y="146403"/>
                    <a:pt x="51214" y="146392"/>
                    <a:pt x="51377" y="146369"/>
                  </a:cubicBezTo>
                  <a:cubicBezTo>
                    <a:pt x="52414" y="146190"/>
                    <a:pt x="53309" y="145582"/>
                    <a:pt x="53881" y="144688"/>
                  </a:cubicBezTo>
                  <a:cubicBezTo>
                    <a:pt x="57674" y="138534"/>
                    <a:pt x="62182" y="132989"/>
                    <a:pt x="67191" y="128123"/>
                  </a:cubicBezTo>
                  <a:cubicBezTo>
                    <a:pt x="67441" y="127944"/>
                    <a:pt x="67656" y="127729"/>
                    <a:pt x="67870" y="127479"/>
                  </a:cubicBezTo>
                  <a:cubicBezTo>
                    <a:pt x="74024" y="121611"/>
                    <a:pt x="80965" y="116781"/>
                    <a:pt x="88478" y="113025"/>
                  </a:cubicBezTo>
                  <a:cubicBezTo>
                    <a:pt x="91376" y="118248"/>
                    <a:pt x="96027" y="122863"/>
                    <a:pt x="101931" y="126262"/>
                  </a:cubicBezTo>
                  <a:cubicBezTo>
                    <a:pt x="109194" y="130413"/>
                    <a:pt x="117816" y="132631"/>
                    <a:pt x="126903" y="132631"/>
                  </a:cubicBezTo>
                  <a:cubicBezTo>
                    <a:pt x="135991" y="132631"/>
                    <a:pt x="144649" y="130413"/>
                    <a:pt x="151876" y="126262"/>
                  </a:cubicBezTo>
                  <a:cubicBezTo>
                    <a:pt x="157780" y="122863"/>
                    <a:pt x="162431" y="118284"/>
                    <a:pt x="165293" y="113060"/>
                  </a:cubicBezTo>
                  <a:cubicBezTo>
                    <a:pt x="193450" y="127193"/>
                    <a:pt x="212770" y="156316"/>
                    <a:pt x="212770" y="189875"/>
                  </a:cubicBezTo>
                  <a:lnTo>
                    <a:pt x="212770" y="200608"/>
                  </a:lnTo>
                  <a:lnTo>
                    <a:pt x="200677" y="200608"/>
                  </a:lnTo>
                  <a:lnTo>
                    <a:pt x="200677" y="185081"/>
                  </a:lnTo>
                  <a:cubicBezTo>
                    <a:pt x="200677" y="185009"/>
                    <a:pt x="200677" y="184938"/>
                    <a:pt x="200677" y="184866"/>
                  </a:cubicBezTo>
                  <a:cubicBezTo>
                    <a:pt x="200069" y="175779"/>
                    <a:pt x="197815" y="166977"/>
                    <a:pt x="193951" y="158713"/>
                  </a:cubicBezTo>
                  <a:cubicBezTo>
                    <a:pt x="193355" y="157417"/>
                    <a:pt x="192064" y="156647"/>
                    <a:pt x="190719" y="156647"/>
                  </a:cubicBezTo>
                  <a:cubicBezTo>
                    <a:pt x="190206" y="156647"/>
                    <a:pt x="189686" y="156759"/>
                    <a:pt x="189192" y="156995"/>
                  </a:cubicBezTo>
                  <a:cubicBezTo>
                    <a:pt x="187403" y="157818"/>
                    <a:pt x="186652" y="159929"/>
                    <a:pt x="187475" y="161718"/>
                  </a:cubicBezTo>
                  <a:cubicBezTo>
                    <a:pt x="190945" y="169160"/>
                    <a:pt x="192985" y="177067"/>
                    <a:pt x="193521" y="185224"/>
                  </a:cubicBezTo>
                  <a:lnTo>
                    <a:pt x="193521" y="200608"/>
                  </a:lnTo>
                  <a:lnTo>
                    <a:pt x="41037" y="200608"/>
                  </a:lnTo>
                  <a:lnTo>
                    <a:pt x="41037" y="189875"/>
                  </a:lnTo>
                  <a:cubicBezTo>
                    <a:pt x="41037" y="182076"/>
                    <a:pt x="42075" y="174383"/>
                    <a:pt x="44150" y="166942"/>
                  </a:cubicBezTo>
                  <a:cubicBezTo>
                    <a:pt x="44508" y="165618"/>
                    <a:pt x="44078" y="164187"/>
                    <a:pt x="43041" y="163292"/>
                  </a:cubicBezTo>
                  <a:cubicBezTo>
                    <a:pt x="35384" y="156673"/>
                    <a:pt x="30733" y="148802"/>
                    <a:pt x="26225" y="141182"/>
                  </a:cubicBezTo>
                  <a:cubicBezTo>
                    <a:pt x="21467" y="133096"/>
                    <a:pt x="16923" y="125439"/>
                    <a:pt x="8945" y="119286"/>
                  </a:cubicBezTo>
                  <a:lnTo>
                    <a:pt x="13238" y="112774"/>
                  </a:lnTo>
                  <a:close/>
                  <a:moveTo>
                    <a:pt x="88215" y="1"/>
                  </a:moveTo>
                  <a:cubicBezTo>
                    <a:pt x="88042" y="1"/>
                    <a:pt x="87867" y="13"/>
                    <a:pt x="87691" y="39"/>
                  </a:cubicBezTo>
                  <a:cubicBezTo>
                    <a:pt x="85759" y="325"/>
                    <a:pt x="84400" y="2114"/>
                    <a:pt x="84686" y="4081"/>
                  </a:cubicBezTo>
                  <a:lnTo>
                    <a:pt x="85330" y="8804"/>
                  </a:lnTo>
                  <a:lnTo>
                    <a:pt x="86188" y="14779"/>
                  </a:lnTo>
                  <a:cubicBezTo>
                    <a:pt x="71448" y="17605"/>
                    <a:pt x="60321" y="24403"/>
                    <a:pt x="53881" y="34636"/>
                  </a:cubicBezTo>
                  <a:cubicBezTo>
                    <a:pt x="47227" y="45190"/>
                    <a:pt x="46118" y="58428"/>
                    <a:pt x="50697" y="72954"/>
                  </a:cubicBezTo>
                  <a:cubicBezTo>
                    <a:pt x="55742" y="88910"/>
                    <a:pt x="60929" y="105404"/>
                    <a:pt x="61430" y="123829"/>
                  </a:cubicBezTo>
                  <a:cubicBezTo>
                    <a:pt x="57280" y="127944"/>
                    <a:pt x="53488" y="132452"/>
                    <a:pt x="50160" y="137282"/>
                  </a:cubicBezTo>
                  <a:cubicBezTo>
                    <a:pt x="47513" y="134634"/>
                    <a:pt x="45044" y="131736"/>
                    <a:pt x="42611" y="128874"/>
                  </a:cubicBezTo>
                  <a:cubicBezTo>
                    <a:pt x="35062" y="120073"/>
                    <a:pt x="27227" y="110949"/>
                    <a:pt x="13381" y="104939"/>
                  </a:cubicBezTo>
                  <a:cubicBezTo>
                    <a:pt x="12915" y="104742"/>
                    <a:pt x="12429" y="104647"/>
                    <a:pt x="11950" y="104647"/>
                  </a:cubicBezTo>
                  <a:cubicBezTo>
                    <a:pt x="10773" y="104647"/>
                    <a:pt x="9641" y="105220"/>
                    <a:pt x="8980" y="106263"/>
                  </a:cubicBezTo>
                  <a:lnTo>
                    <a:pt x="1109" y="118212"/>
                  </a:lnTo>
                  <a:cubicBezTo>
                    <a:pt x="0" y="119858"/>
                    <a:pt x="465" y="122076"/>
                    <a:pt x="2111" y="123150"/>
                  </a:cubicBezTo>
                  <a:cubicBezTo>
                    <a:pt x="10590" y="128731"/>
                    <a:pt x="14955" y="136173"/>
                    <a:pt x="20071" y="144831"/>
                  </a:cubicBezTo>
                  <a:cubicBezTo>
                    <a:pt x="24544" y="152380"/>
                    <a:pt x="29159" y="160180"/>
                    <a:pt x="36672" y="167192"/>
                  </a:cubicBezTo>
                  <a:cubicBezTo>
                    <a:pt x="34848" y="174562"/>
                    <a:pt x="33882" y="182183"/>
                    <a:pt x="33882" y="189875"/>
                  </a:cubicBezTo>
                  <a:lnTo>
                    <a:pt x="33882" y="200608"/>
                  </a:lnTo>
                  <a:lnTo>
                    <a:pt x="32701" y="200608"/>
                  </a:lnTo>
                  <a:cubicBezTo>
                    <a:pt x="30733" y="200608"/>
                    <a:pt x="29123" y="202183"/>
                    <a:pt x="29123" y="204186"/>
                  </a:cubicBezTo>
                  <a:cubicBezTo>
                    <a:pt x="29123" y="206154"/>
                    <a:pt x="30733" y="207764"/>
                    <a:pt x="32701" y="207764"/>
                  </a:cubicBezTo>
                  <a:lnTo>
                    <a:pt x="221142" y="207764"/>
                  </a:lnTo>
                  <a:cubicBezTo>
                    <a:pt x="223110" y="207764"/>
                    <a:pt x="224720" y="206154"/>
                    <a:pt x="224720" y="204186"/>
                  </a:cubicBezTo>
                  <a:cubicBezTo>
                    <a:pt x="224720" y="202183"/>
                    <a:pt x="223110" y="200608"/>
                    <a:pt x="221142" y="200608"/>
                  </a:cubicBezTo>
                  <a:lnTo>
                    <a:pt x="219925" y="200608"/>
                  </a:lnTo>
                  <a:lnTo>
                    <a:pt x="219925" y="189875"/>
                  </a:lnTo>
                  <a:cubicBezTo>
                    <a:pt x="219925" y="164079"/>
                    <a:pt x="209407" y="140716"/>
                    <a:pt x="192377" y="123865"/>
                  </a:cubicBezTo>
                  <a:cubicBezTo>
                    <a:pt x="192913" y="105440"/>
                    <a:pt x="198101" y="88946"/>
                    <a:pt x="203110" y="72954"/>
                  </a:cubicBezTo>
                  <a:cubicBezTo>
                    <a:pt x="207689" y="58428"/>
                    <a:pt x="206616" y="45190"/>
                    <a:pt x="199961" y="34636"/>
                  </a:cubicBezTo>
                  <a:cubicBezTo>
                    <a:pt x="193521" y="24403"/>
                    <a:pt x="182395" y="17605"/>
                    <a:pt x="167654" y="14779"/>
                  </a:cubicBezTo>
                  <a:lnTo>
                    <a:pt x="168477" y="8804"/>
                  </a:lnTo>
                  <a:cubicBezTo>
                    <a:pt x="168513" y="8804"/>
                    <a:pt x="169157" y="4081"/>
                    <a:pt x="169157" y="4081"/>
                  </a:cubicBezTo>
                  <a:cubicBezTo>
                    <a:pt x="169443" y="2114"/>
                    <a:pt x="168084" y="325"/>
                    <a:pt x="166116" y="39"/>
                  </a:cubicBezTo>
                  <a:cubicBezTo>
                    <a:pt x="165943" y="13"/>
                    <a:pt x="165771" y="1"/>
                    <a:pt x="165601" y="1"/>
                  </a:cubicBezTo>
                  <a:cubicBezTo>
                    <a:pt x="163870" y="1"/>
                    <a:pt x="162334" y="1288"/>
                    <a:pt x="162073" y="3080"/>
                  </a:cubicBezTo>
                  <a:lnTo>
                    <a:pt x="161894" y="4332"/>
                  </a:lnTo>
                  <a:cubicBezTo>
                    <a:pt x="158567" y="4010"/>
                    <a:pt x="155096" y="3831"/>
                    <a:pt x="151554" y="3831"/>
                  </a:cubicBezTo>
                  <a:lnTo>
                    <a:pt x="102288" y="3831"/>
                  </a:lnTo>
                  <a:cubicBezTo>
                    <a:pt x="98746" y="3831"/>
                    <a:pt x="95276" y="4010"/>
                    <a:pt x="91949" y="4332"/>
                  </a:cubicBezTo>
                  <a:lnTo>
                    <a:pt x="91770" y="3080"/>
                  </a:lnTo>
                  <a:cubicBezTo>
                    <a:pt x="91509" y="1288"/>
                    <a:pt x="89973" y="1"/>
                    <a:pt x="88215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5102000" y="3488675"/>
              <a:ext cx="571575" cy="546375"/>
            </a:xfrm>
            <a:custGeom>
              <a:avLst/>
              <a:gdLst/>
              <a:ahLst/>
              <a:cxnLst/>
              <a:rect l="l" t="t" r="r" b="b"/>
              <a:pathLst>
                <a:path w="22863" h="21855" extrusionOk="0">
                  <a:moveTo>
                    <a:pt x="4046" y="0"/>
                  </a:moveTo>
                  <a:cubicBezTo>
                    <a:pt x="2955" y="0"/>
                    <a:pt x="1884" y="502"/>
                    <a:pt x="1181" y="1461"/>
                  </a:cubicBezTo>
                  <a:cubicBezTo>
                    <a:pt x="0" y="3035"/>
                    <a:pt x="322" y="5289"/>
                    <a:pt x="1932" y="6434"/>
                  </a:cubicBezTo>
                  <a:cubicBezTo>
                    <a:pt x="7263" y="10370"/>
                    <a:pt x="11950" y="15092"/>
                    <a:pt x="15921" y="20387"/>
                  </a:cubicBezTo>
                  <a:cubicBezTo>
                    <a:pt x="16637" y="21353"/>
                    <a:pt x="17710" y="21854"/>
                    <a:pt x="18819" y="21854"/>
                  </a:cubicBezTo>
                  <a:cubicBezTo>
                    <a:pt x="19535" y="21854"/>
                    <a:pt x="20286" y="21604"/>
                    <a:pt x="20930" y="21139"/>
                  </a:cubicBezTo>
                  <a:cubicBezTo>
                    <a:pt x="22540" y="19958"/>
                    <a:pt x="22862" y="17704"/>
                    <a:pt x="21682" y="16130"/>
                  </a:cubicBezTo>
                  <a:cubicBezTo>
                    <a:pt x="17281" y="10227"/>
                    <a:pt x="12057" y="5039"/>
                    <a:pt x="6190" y="710"/>
                  </a:cubicBezTo>
                  <a:cubicBezTo>
                    <a:pt x="5539" y="232"/>
                    <a:pt x="4788" y="0"/>
                    <a:pt x="40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2" name="Google Shape;802;p35"/>
          <p:cNvCxnSpPr/>
          <p:nvPr/>
        </p:nvCxnSpPr>
        <p:spPr>
          <a:xfrm>
            <a:off x="797018" y="937727"/>
            <a:ext cx="20883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784;p35">
            <a:extLst>
              <a:ext uri="{FF2B5EF4-FFF2-40B4-BE49-F238E27FC236}">
                <a16:creationId xmlns:a16="http://schemas.microsoft.com/office/drawing/2014/main" id="{1415D476-4179-361D-EAEE-E743D05870C1}"/>
              </a:ext>
            </a:extLst>
          </p:cNvPr>
          <p:cNvSpPr/>
          <p:nvPr/>
        </p:nvSpPr>
        <p:spPr>
          <a:xfrm>
            <a:off x="7351868" y="1960366"/>
            <a:ext cx="726840" cy="865927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2D91C-2E40-7685-17CE-023FF7C5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102" y="2173719"/>
            <a:ext cx="402371" cy="329213"/>
          </a:xfrm>
          <a:prstGeom prst="rect">
            <a:avLst/>
          </a:prstGeom>
        </p:spPr>
      </p:pic>
      <p:sp>
        <p:nvSpPr>
          <p:cNvPr id="29" name="Google Shape;791;p35">
            <a:extLst>
              <a:ext uri="{FF2B5EF4-FFF2-40B4-BE49-F238E27FC236}">
                <a16:creationId xmlns:a16="http://schemas.microsoft.com/office/drawing/2014/main" id="{149ECA9A-2323-C576-85FE-67462E64650A}"/>
              </a:ext>
            </a:extLst>
          </p:cNvPr>
          <p:cNvSpPr txBox="1">
            <a:spLocks/>
          </p:cNvSpPr>
          <p:nvPr/>
        </p:nvSpPr>
        <p:spPr>
          <a:xfrm>
            <a:off x="6593437" y="2902016"/>
            <a:ext cx="22437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dirty="0"/>
              <a:t>CUSTOMER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23E43"/>
                </a:solidFill>
              </a:rPr>
              <a:t>STRENGTHS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Easy to use </a:t>
            </a:r>
            <a:endParaRPr dirty="0"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</a:t>
            </a:r>
            <a:endParaRPr dirty="0"/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Cheap</a:t>
            </a:r>
            <a:endParaRPr dirty="0"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SAVE</a:t>
            </a:r>
            <a:endParaRPr dirty="0"/>
          </a:p>
        </p:txBody>
      </p:sp>
      <p:cxnSp>
        <p:nvCxnSpPr>
          <p:cNvPr id="859" name="Google Shape;859;p37"/>
          <p:cNvCxnSpPr/>
          <p:nvPr/>
        </p:nvCxnSpPr>
        <p:spPr>
          <a:xfrm>
            <a:off x="3847259" y="950884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60" name="Google Shape;860;p37"/>
          <p:cNvPicPr preferRelativeResize="0"/>
          <p:nvPr/>
        </p:nvPicPr>
        <p:blipFill rotWithShape="1">
          <a:blip r:embed="rId3">
            <a:alphaModFix/>
          </a:blip>
          <a:srcRect l="7407" r="16690"/>
          <a:stretch/>
        </p:blipFill>
        <p:spPr>
          <a:xfrm>
            <a:off x="720000" y="540000"/>
            <a:ext cx="2714850" cy="406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37"/>
          <p:cNvSpPr/>
          <p:nvPr/>
        </p:nvSpPr>
        <p:spPr>
          <a:xfrm>
            <a:off x="43048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7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37"/>
          <p:cNvGrpSpPr/>
          <p:nvPr/>
        </p:nvGrpSpPr>
        <p:grpSpPr>
          <a:xfrm>
            <a:off x="7047889" y="2137553"/>
            <a:ext cx="470726" cy="470029"/>
            <a:chOff x="998400" y="1373075"/>
            <a:chExt cx="405100" cy="404500"/>
          </a:xfrm>
        </p:grpSpPr>
        <p:sp>
          <p:nvSpPr>
            <p:cNvPr id="864" name="Google Shape;864;p37"/>
            <p:cNvSpPr/>
            <p:nvPr/>
          </p:nvSpPr>
          <p:spPr>
            <a:xfrm>
              <a:off x="998400" y="1373075"/>
              <a:ext cx="405100" cy="404500"/>
            </a:xfrm>
            <a:custGeom>
              <a:avLst/>
              <a:gdLst/>
              <a:ahLst/>
              <a:cxnLst/>
              <a:rect l="l" t="t" r="r" b="b"/>
              <a:pathLst>
                <a:path w="16204" h="16180" extrusionOk="0">
                  <a:moveTo>
                    <a:pt x="4605" y="997"/>
                  </a:moveTo>
                  <a:cubicBezTo>
                    <a:pt x="4833" y="1118"/>
                    <a:pt x="5101" y="1306"/>
                    <a:pt x="5262" y="1493"/>
                  </a:cubicBezTo>
                  <a:lnTo>
                    <a:pt x="3947" y="1493"/>
                  </a:lnTo>
                  <a:cubicBezTo>
                    <a:pt x="4095" y="1306"/>
                    <a:pt x="4363" y="1118"/>
                    <a:pt x="4605" y="997"/>
                  </a:cubicBezTo>
                  <a:close/>
                  <a:moveTo>
                    <a:pt x="8108" y="541"/>
                  </a:moveTo>
                  <a:cubicBezTo>
                    <a:pt x="8444" y="715"/>
                    <a:pt x="9062" y="1091"/>
                    <a:pt x="9262" y="1493"/>
                  </a:cubicBezTo>
                  <a:lnTo>
                    <a:pt x="6941" y="1493"/>
                  </a:lnTo>
                  <a:cubicBezTo>
                    <a:pt x="7155" y="1091"/>
                    <a:pt x="7773" y="715"/>
                    <a:pt x="8108" y="541"/>
                  </a:cubicBezTo>
                  <a:close/>
                  <a:moveTo>
                    <a:pt x="11598" y="997"/>
                  </a:moveTo>
                  <a:cubicBezTo>
                    <a:pt x="11840" y="1118"/>
                    <a:pt x="12108" y="1306"/>
                    <a:pt x="12269" y="1493"/>
                  </a:cubicBezTo>
                  <a:lnTo>
                    <a:pt x="10941" y="1493"/>
                  </a:lnTo>
                  <a:cubicBezTo>
                    <a:pt x="11102" y="1306"/>
                    <a:pt x="11371" y="1118"/>
                    <a:pt x="11598" y="997"/>
                  </a:cubicBezTo>
                  <a:close/>
                  <a:moveTo>
                    <a:pt x="13182" y="2004"/>
                  </a:moveTo>
                  <a:cubicBezTo>
                    <a:pt x="13800" y="2004"/>
                    <a:pt x="14297" y="2514"/>
                    <a:pt x="14297" y="3131"/>
                  </a:cubicBezTo>
                  <a:lnTo>
                    <a:pt x="14297" y="3924"/>
                  </a:lnTo>
                  <a:cubicBezTo>
                    <a:pt x="13840" y="3990"/>
                    <a:pt x="13558" y="4219"/>
                    <a:pt x="13316" y="4420"/>
                  </a:cubicBezTo>
                  <a:cubicBezTo>
                    <a:pt x="13062" y="4635"/>
                    <a:pt x="12847" y="4810"/>
                    <a:pt x="12404" y="4810"/>
                  </a:cubicBezTo>
                  <a:cubicBezTo>
                    <a:pt x="11961" y="4810"/>
                    <a:pt x="11759" y="4635"/>
                    <a:pt x="11505" y="4420"/>
                  </a:cubicBezTo>
                  <a:cubicBezTo>
                    <a:pt x="11209" y="4178"/>
                    <a:pt x="10887" y="3910"/>
                    <a:pt x="10256" y="3910"/>
                  </a:cubicBezTo>
                  <a:cubicBezTo>
                    <a:pt x="9625" y="3910"/>
                    <a:pt x="9303" y="4178"/>
                    <a:pt x="9008" y="4420"/>
                  </a:cubicBezTo>
                  <a:cubicBezTo>
                    <a:pt x="8752" y="4635"/>
                    <a:pt x="8552" y="4810"/>
                    <a:pt x="8108" y="4810"/>
                  </a:cubicBezTo>
                  <a:cubicBezTo>
                    <a:pt x="7652" y="4810"/>
                    <a:pt x="7451" y="4635"/>
                    <a:pt x="7195" y="4420"/>
                  </a:cubicBezTo>
                  <a:cubicBezTo>
                    <a:pt x="6900" y="4178"/>
                    <a:pt x="6578" y="3910"/>
                    <a:pt x="5947" y="3910"/>
                  </a:cubicBezTo>
                  <a:cubicBezTo>
                    <a:pt x="5316" y="3910"/>
                    <a:pt x="4994" y="4178"/>
                    <a:pt x="4712" y="4420"/>
                  </a:cubicBezTo>
                  <a:cubicBezTo>
                    <a:pt x="4551" y="4541"/>
                    <a:pt x="4403" y="4675"/>
                    <a:pt x="4215" y="4742"/>
                  </a:cubicBezTo>
                  <a:cubicBezTo>
                    <a:pt x="4122" y="4783"/>
                    <a:pt x="4054" y="4876"/>
                    <a:pt x="4054" y="4984"/>
                  </a:cubicBezTo>
                  <a:lnTo>
                    <a:pt x="4054" y="6407"/>
                  </a:lnTo>
                  <a:cubicBezTo>
                    <a:pt x="4054" y="6541"/>
                    <a:pt x="3934" y="6662"/>
                    <a:pt x="3799" y="6662"/>
                  </a:cubicBezTo>
                  <a:cubicBezTo>
                    <a:pt x="3651" y="6662"/>
                    <a:pt x="3531" y="6541"/>
                    <a:pt x="3531" y="6407"/>
                  </a:cubicBezTo>
                  <a:lnTo>
                    <a:pt x="3531" y="4984"/>
                  </a:lnTo>
                  <a:cubicBezTo>
                    <a:pt x="3544" y="4876"/>
                    <a:pt x="3477" y="4783"/>
                    <a:pt x="3370" y="4742"/>
                  </a:cubicBezTo>
                  <a:cubicBezTo>
                    <a:pt x="3182" y="4675"/>
                    <a:pt x="3034" y="4541"/>
                    <a:pt x="2887" y="4420"/>
                  </a:cubicBezTo>
                  <a:cubicBezTo>
                    <a:pt x="2645" y="4219"/>
                    <a:pt x="2363" y="3990"/>
                    <a:pt x="1906" y="3924"/>
                  </a:cubicBezTo>
                  <a:lnTo>
                    <a:pt x="1906" y="3131"/>
                  </a:lnTo>
                  <a:cubicBezTo>
                    <a:pt x="1906" y="2514"/>
                    <a:pt x="2403" y="2004"/>
                    <a:pt x="3021" y="2004"/>
                  </a:cubicBezTo>
                  <a:close/>
                  <a:moveTo>
                    <a:pt x="10256" y="4420"/>
                  </a:moveTo>
                  <a:cubicBezTo>
                    <a:pt x="10699" y="4420"/>
                    <a:pt x="10900" y="4595"/>
                    <a:pt x="11169" y="4810"/>
                  </a:cubicBezTo>
                  <a:cubicBezTo>
                    <a:pt x="11451" y="5051"/>
                    <a:pt x="11773" y="5333"/>
                    <a:pt x="12404" y="5333"/>
                  </a:cubicBezTo>
                  <a:cubicBezTo>
                    <a:pt x="13035" y="5333"/>
                    <a:pt x="13370" y="5051"/>
                    <a:pt x="13653" y="4810"/>
                  </a:cubicBezTo>
                  <a:cubicBezTo>
                    <a:pt x="13853" y="4649"/>
                    <a:pt x="14028" y="4500"/>
                    <a:pt x="14297" y="4447"/>
                  </a:cubicBezTo>
                  <a:lnTo>
                    <a:pt x="14297" y="8756"/>
                  </a:lnTo>
                  <a:lnTo>
                    <a:pt x="1906" y="8756"/>
                  </a:lnTo>
                  <a:lnTo>
                    <a:pt x="1906" y="4447"/>
                  </a:lnTo>
                  <a:cubicBezTo>
                    <a:pt x="2175" y="4500"/>
                    <a:pt x="2350" y="4649"/>
                    <a:pt x="2551" y="4810"/>
                  </a:cubicBezTo>
                  <a:cubicBezTo>
                    <a:pt x="2685" y="4930"/>
                    <a:pt x="2833" y="5051"/>
                    <a:pt x="3021" y="5145"/>
                  </a:cubicBezTo>
                  <a:lnTo>
                    <a:pt x="3021" y="6407"/>
                  </a:lnTo>
                  <a:cubicBezTo>
                    <a:pt x="3021" y="6836"/>
                    <a:pt x="3370" y="7185"/>
                    <a:pt x="3799" y="7185"/>
                  </a:cubicBezTo>
                  <a:cubicBezTo>
                    <a:pt x="4229" y="7185"/>
                    <a:pt x="4578" y="6836"/>
                    <a:pt x="4578" y="6407"/>
                  </a:cubicBezTo>
                  <a:lnTo>
                    <a:pt x="4578" y="5145"/>
                  </a:lnTo>
                  <a:cubicBezTo>
                    <a:pt x="4752" y="5051"/>
                    <a:pt x="4900" y="4930"/>
                    <a:pt x="5034" y="4810"/>
                  </a:cubicBezTo>
                  <a:cubicBezTo>
                    <a:pt x="5303" y="4595"/>
                    <a:pt x="5504" y="4420"/>
                    <a:pt x="5947" y="4420"/>
                  </a:cubicBezTo>
                  <a:cubicBezTo>
                    <a:pt x="6390" y="4420"/>
                    <a:pt x="6605" y="4595"/>
                    <a:pt x="6860" y="4810"/>
                  </a:cubicBezTo>
                  <a:cubicBezTo>
                    <a:pt x="7141" y="5051"/>
                    <a:pt x="7464" y="5333"/>
                    <a:pt x="8108" y="5333"/>
                  </a:cubicBezTo>
                  <a:cubicBezTo>
                    <a:pt x="8739" y="5333"/>
                    <a:pt x="9062" y="5051"/>
                    <a:pt x="9343" y="4810"/>
                  </a:cubicBezTo>
                  <a:cubicBezTo>
                    <a:pt x="9611" y="4595"/>
                    <a:pt x="9813" y="4420"/>
                    <a:pt x="10256" y="4420"/>
                  </a:cubicBezTo>
                  <a:close/>
                  <a:moveTo>
                    <a:pt x="15424" y="9279"/>
                  </a:moveTo>
                  <a:cubicBezTo>
                    <a:pt x="15572" y="9279"/>
                    <a:pt x="15693" y="9401"/>
                    <a:pt x="15693" y="9535"/>
                  </a:cubicBezTo>
                  <a:cubicBezTo>
                    <a:pt x="15693" y="9682"/>
                    <a:pt x="15572" y="9803"/>
                    <a:pt x="15424" y="9803"/>
                  </a:cubicBezTo>
                  <a:lnTo>
                    <a:pt x="779" y="9803"/>
                  </a:lnTo>
                  <a:cubicBezTo>
                    <a:pt x="631" y="9803"/>
                    <a:pt x="510" y="9682"/>
                    <a:pt x="510" y="9535"/>
                  </a:cubicBezTo>
                  <a:cubicBezTo>
                    <a:pt x="510" y="9401"/>
                    <a:pt x="631" y="9279"/>
                    <a:pt x="779" y="9279"/>
                  </a:cubicBezTo>
                  <a:close/>
                  <a:moveTo>
                    <a:pt x="10202" y="10313"/>
                  </a:moveTo>
                  <a:cubicBezTo>
                    <a:pt x="10095" y="10609"/>
                    <a:pt x="9813" y="10836"/>
                    <a:pt x="9477" y="10836"/>
                  </a:cubicBezTo>
                  <a:lnTo>
                    <a:pt x="6739" y="10836"/>
                  </a:lnTo>
                  <a:cubicBezTo>
                    <a:pt x="6390" y="10836"/>
                    <a:pt x="6108" y="10609"/>
                    <a:pt x="6001" y="10313"/>
                  </a:cubicBezTo>
                  <a:close/>
                  <a:moveTo>
                    <a:pt x="8498" y="11347"/>
                  </a:moveTo>
                  <a:lnTo>
                    <a:pt x="8498" y="12769"/>
                  </a:lnTo>
                  <a:cubicBezTo>
                    <a:pt x="8498" y="12877"/>
                    <a:pt x="8564" y="12971"/>
                    <a:pt x="8659" y="13011"/>
                  </a:cubicBezTo>
                  <a:cubicBezTo>
                    <a:pt x="9128" y="13213"/>
                    <a:pt x="9450" y="13629"/>
                    <a:pt x="9545" y="14112"/>
                  </a:cubicBezTo>
                  <a:lnTo>
                    <a:pt x="8108" y="14112"/>
                  </a:lnTo>
                  <a:cubicBezTo>
                    <a:pt x="7961" y="14112"/>
                    <a:pt x="7840" y="14219"/>
                    <a:pt x="7840" y="14367"/>
                  </a:cubicBezTo>
                  <a:cubicBezTo>
                    <a:pt x="7840" y="14515"/>
                    <a:pt x="7961" y="14622"/>
                    <a:pt x="8108" y="14622"/>
                  </a:cubicBezTo>
                  <a:lnTo>
                    <a:pt x="10954" y="14622"/>
                  </a:lnTo>
                  <a:cubicBezTo>
                    <a:pt x="11236" y="14622"/>
                    <a:pt x="11571" y="14851"/>
                    <a:pt x="11693" y="15105"/>
                  </a:cubicBezTo>
                  <a:lnTo>
                    <a:pt x="11934" y="15656"/>
                  </a:lnTo>
                  <a:lnTo>
                    <a:pt x="4269" y="15656"/>
                  </a:lnTo>
                  <a:lnTo>
                    <a:pt x="4510" y="15105"/>
                  </a:lnTo>
                  <a:cubicBezTo>
                    <a:pt x="4632" y="14851"/>
                    <a:pt x="4967" y="14622"/>
                    <a:pt x="5249" y="14622"/>
                  </a:cubicBezTo>
                  <a:lnTo>
                    <a:pt x="7075" y="14622"/>
                  </a:lnTo>
                  <a:cubicBezTo>
                    <a:pt x="7209" y="14622"/>
                    <a:pt x="7329" y="14515"/>
                    <a:pt x="7329" y="14367"/>
                  </a:cubicBezTo>
                  <a:cubicBezTo>
                    <a:pt x="7329" y="14219"/>
                    <a:pt x="7209" y="14112"/>
                    <a:pt x="7075" y="14112"/>
                  </a:cubicBezTo>
                  <a:lnTo>
                    <a:pt x="6658" y="14112"/>
                  </a:lnTo>
                  <a:cubicBezTo>
                    <a:pt x="6753" y="13629"/>
                    <a:pt x="7075" y="13213"/>
                    <a:pt x="7544" y="13011"/>
                  </a:cubicBezTo>
                  <a:cubicBezTo>
                    <a:pt x="7639" y="12971"/>
                    <a:pt x="7705" y="12877"/>
                    <a:pt x="7705" y="12769"/>
                  </a:cubicBezTo>
                  <a:lnTo>
                    <a:pt x="7705" y="11347"/>
                  </a:lnTo>
                  <a:close/>
                  <a:moveTo>
                    <a:pt x="8102" y="0"/>
                  </a:moveTo>
                  <a:cubicBezTo>
                    <a:pt x="8068" y="0"/>
                    <a:pt x="8034" y="10"/>
                    <a:pt x="8001" y="31"/>
                  </a:cubicBezTo>
                  <a:cubicBezTo>
                    <a:pt x="7840" y="97"/>
                    <a:pt x="6618" y="661"/>
                    <a:pt x="6390" y="1493"/>
                  </a:cubicBezTo>
                  <a:lnTo>
                    <a:pt x="5853" y="1493"/>
                  </a:lnTo>
                  <a:cubicBezTo>
                    <a:pt x="5638" y="917"/>
                    <a:pt x="4806" y="527"/>
                    <a:pt x="4698" y="473"/>
                  </a:cubicBezTo>
                  <a:cubicBezTo>
                    <a:pt x="4665" y="460"/>
                    <a:pt x="4631" y="453"/>
                    <a:pt x="4598" y="453"/>
                  </a:cubicBezTo>
                  <a:cubicBezTo>
                    <a:pt x="4564" y="453"/>
                    <a:pt x="4531" y="460"/>
                    <a:pt x="4498" y="473"/>
                  </a:cubicBezTo>
                  <a:cubicBezTo>
                    <a:pt x="4390" y="527"/>
                    <a:pt x="3558" y="917"/>
                    <a:pt x="3356" y="1493"/>
                  </a:cubicBezTo>
                  <a:lnTo>
                    <a:pt x="3021" y="1493"/>
                  </a:lnTo>
                  <a:cubicBezTo>
                    <a:pt x="2121" y="1493"/>
                    <a:pt x="1383" y="2232"/>
                    <a:pt x="1383" y="3131"/>
                  </a:cubicBezTo>
                  <a:lnTo>
                    <a:pt x="1383" y="8756"/>
                  </a:lnTo>
                  <a:lnTo>
                    <a:pt x="779" y="8756"/>
                  </a:lnTo>
                  <a:cubicBezTo>
                    <a:pt x="349" y="8756"/>
                    <a:pt x="0" y="9105"/>
                    <a:pt x="0" y="9535"/>
                  </a:cubicBezTo>
                  <a:cubicBezTo>
                    <a:pt x="0" y="9964"/>
                    <a:pt x="349" y="10313"/>
                    <a:pt x="779" y="10313"/>
                  </a:cubicBezTo>
                  <a:lnTo>
                    <a:pt x="5464" y="10313"/>
                  </a:lnTo>
                  <a:cubicBezTo>
                    <a:pt x="5584" y="10904"/>
                    <a:pt x="6108" y="11347"/>
                    <a:pt x="6739" y="11347"/>
                  </a:cubicBezTo>
                  <a:lnTo>
                    <a:pt x="7195" y="11347"/>
                  </a:lnTo>
                  <a:lnTo>
                    <a:pt x="7195" y="12608"/>
                  </a:lnTo>
                  <a:cubicBezTo>
                    <a:pt x="6618" y="12904"/>
                    <a:pt x="6216" y="13467"/>
                    <a:pt x="6135" y="14112"/>
                  </a:cubicBezTo>
                  <a:lnTo>
                    <a:pt x="5249" y="14112"/>
                  </a:lnTo>
                  <a:cubicBezTo>
                    <a:pt x="4766" y="14112"/>
                    <a:pt x="4242" y="14461"/>
                    <a:pt x="4041" y="14890"/>
                  </a:cubicBezTo>
                  <a:lnTo>
                    <a:pt x="3705" y="15656"/>
                  </a:lnTo>
                  <a:lnTo>
                    <a:pt x="3182" y="15656"/>
                  </a:lnTo>
                  <a:cubicBezTo>
                    <a:pt x="3034" y="15656"/>
                    <a:pt x="2926" y="15776"/>
                    <a:pt x="2926" y="15925"/>
                  </a:cubicBezTo>
                  <a:cubicBezTo>
                    <a:pt x="2926" y="16059"/>
                    <a:pt x="3034" y="16179"/>
                    <a:pt x="3182" y="16179"/>
                  </a:cubicBezTo>
                  <a:lnTo>
                    <a:pt x="13021" y="16179"/>
                  </a:lnTo>
                  <a:cubicBezTo>
                    <a:pt x="13169" y="16179"/>
                    <a:pt x="13277" y="16059"/>
                    <a:pt x="13277" y="15925"/>
                  </a:cubicBezTo>
                  <a:cubicBezTo>
                    <a:pt x="13277" y="15776"/>
                    <a:pt x="13169" y="15656"/>
                    <a:pt x="13021" y="15656"/>
                  </a:cubicBezTo>
                  <a:lnTo>
                    <a:pt x="12498" y="15656"/>
                  </a:lnTo>
                  <a:lnTo>
                    <a:pt x="12162" y="14890"/>
                  </a:lnTo>
                  <a:cubicBezTo>
                    <a:pt x="11961" y="14461"/>
                    <a:pt x="11437" y="14112"/>
                    <a:pt x="10954" y="14112"/>
                  </a:cubicBezTo>
                  <a:lnTo>
                    <a:pt x="10068" y="14112"/>
                  </a:lnTo>
                  <a:cubicBezTo>
                    <a:pt x="9987" y="13467"/>
                    <a:pt x="9599" y="12904"/>
                    <a:pt x="9021" y="12608"/>
                  </a:cubicBezTo>
                  <a:lnTo>
                    <a:pt x="9021" y="11347"/>
                  </a:lnTo>
                  <a:lnTo>
                    <a:pt x="9477" y="11347"/>
                  </a:lnTo>
                  <a:cubicBezTo>
                    <a:pt x="10095" y="11347"/>
                    <a:pt x="10619" y="10904"/>
                    <a:pt x="10739" y="10313"/>
                  </a:cubicBezTo>
                  <a:lnTo>
                    <a:pt x="15424" y="10313"/>
                  </a:lnTo>
                  <a:cubicBezTo>
                    <a:pt x="15854" y="10313"/>
                    <a:pt x="16203" y="9964"/>
                    <a:pt x="16203" y="9535"/>
                  </a:cubicBezTo>
                  <a:cubicBezTo>
                    <a:pt x="16203" y="9105"/>
                    <a:pt x="15854" y="8756"/>
                    <a:pt x="15424" y="8756"/>
                  </a:cubicBezTo>
                  <a:lnTo>
                    <a:pt x="14820" y="8756"/>
                  </a:lnTo>
                  <a:lnTo>
                    <a:pt x="14820" y="3131"/>
                  </a:lnTo>
                  <a:cubicBezTo>
                    <a:pt x="14820" y="2232"/>
                    <a:pt x="14082" y="1493"/>
                    <a:pt x="13182" y="1493"/>
                  </a:cubicBezTo>
                  <a:lnTo>
                    <a:pt x="12847" y="1493"/>
                  </a:lnTo>
                  <a:cubicBezTo>
                    <a:pt x="12645" y="917"/>
                    <a:pt x="11813" y="527"/>
                    <a:pt x="11706" y="473"/>
                  </a:cubicBezTo>
                  <a:cubicBezTo>
                    <a:pt x="11672" y="460"/>
                    <a:pt x="11639" y="453"/>
                    <a:pt x="11605" y="453"/>
                  </a:cubicBezTo>
                  <a:cubicBezTo>
                    <a:pt x="11572" y="453"/>
                    <a:pt x="11538" y="460"/>
                    <a:pt x="11505" y="473"/>
                  </a:cubicBezTo>
                  <a:cubicBezTo>
                    <a:pt x="11397" y="527"/>
                    <a:pt x="10565" y="917"/>
                    <a:pt x="10363" y="1493"/>
                  </a:cubicBezTo>
                  <a:lnTo>
                    <a:pt x="9813" y="1493"/>
                  </a:lnTo>
                  <a:cubicBezTo>
                    <a:pt x="9585" y="661"/>
                    <a:pt x="8364" y="97"/>
                    <a:pt x="8202" y="31"/>
                  </a:cubicBezTo>
                  <a:cubicBezTo>
                    <a:pt x="8169" y="10"/>
                    <a:pt x="8135" y="0"/>
                    <a:pt x="810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1283325" y="1558725"/>
              <a:ext cx="13100" cy="12775"/>
            </a:xfrm>
            <a:custGeom>
              <a:avLst/>
              <a:gdLst/>
              <a:ahLst/>
              <a:cxnLst/>
              <a:rect l="l" t="t" r="r" b="b"/>
              <a:pathLst>
                <a:path w="524" h="511" extrusionOk="0">
                  <a:moveTo>
                    <a:pt x="269" y="1"/>
                  </a:moveTo>
                  <a:cubicBezTo>
                    <a:pt x="121" y="1"/>
                    <a:pt x="0" y="108"/>
                    <a:pt x="0" y="256"/>
                  </a:cubicBezTo>
                  <a:cubicBezTo>
                    <a:pt x="0" y="403"/>
                    <a:pt x="121" y="511"/>
                    <a:pt x="269" y="511"/>
                  </a:cubicBezTo>
                  <a:cubicBezTo>
                    <a:pt x="403" y="511"/>
                    <a:pt x="523" y="403"/>
                    <a:pt x="523" y="256"/>
                  </a:cubicBezTo>
                  <a:cubicBezTo>
                    <a:pt x="523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1309150" y="1532900"/>
              <a:ext cx="13125" cy="12775"/>
            </a:xfrm>
            <a:custGeom>
              <a:avLst/>
              <a:gdLst/>
              <a:ahLst/>
              <a:cxnLst/>
              <a:rect l="l" t="t" r="r" b="b"/>
              <a:pathLst>
                <a:path w="525" h="511" extrusionOk="0"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cubicBezTo>
                    <a:pt x="403" y="511"/>
                    <a:pt x="525" y="403"/>
                    <a:pt x="525" y="255"/>
                  </a:cubicBezTo>
                  <a:cubicBezTo>
                    <a:pt x="525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7"/>
          <p:cNvGrpSpPr/>
          <p:nvPr/>
        </p:nvGrpSpPr>
        <p:grpSpPr>
          <a:xfrm>
            <a:off x="4535351" y="2137230"/>
            <a:ext cx="470697" cy="470726"/>
            <a:chOff x="2472675" y="2013125"/>
            <a:chExt cx="405075" cy="405100"/>
          </a:xfrm>
        </p:grpSpPr>
        <p:sp>
          <p:nvSpPr>
            <p:cNvPr id="868" name="Google Shape;868;p37"/>
            <p:cNvSpPr/>
            <p:nvPr/>
          </p:nvSpPr>
          <p:spPr>
            <a:xfrm>
              <a:off x="2472675" y="2145700"/>
              <a:ext cx="357425" cy="219825"/>
            </a:xfrm>
            <a:custGeom>
              <a:avLst/>
              <a:gdLst/>
              <a:ahLst/>
              <a:cxnLst/>
              <a:rect l="l" t="t" r="r" b="b"/>
              <a:pathLst>
                <a:path w="14297" h="8793" extrusionOk="0">
                  <a:moveTo>
                    <a:pt x="13786" y="511"/>
                  </a:moveTo>
                  <a:lnTo>
                    <a:pt x="13786" y="3007"/>
                  </a:lnTo>
                  <a:cubicBezTo>
                    <a:pt x="13786" y="5907"/>
                    <a:pt x="11423" y="8270"/>
                    <a:pt x="8524" y="8270"/>
                  </a:cubicBezTo>
                  <a:cubicBezTo>
                    <a:pt x="7074" y="8270"/>
                    <a:pt x="5719" y="7692"/>
                    <a:pt x="4712" y="6632"/>
                  </a:cubicBezTo>
                  <a:cubicBezTo>
                    <a:pt x="4658" y="6578"/>
                    <a:pt x="4591" y="6551"/>
                    <a:pt x="4524" y="6551"/>
                  </a:cubicBezTo>
                  <a:lnTo>
                    <a:pt x="3007" y="6551"/>
                  </a:lnTo>
                  <a:cubicBezTo>
                    <a:pt x="2349" y="6551"/>
                    <a:pt x="1719" y="6283"/>
                    <a:pt x="1248" y="5812"/>
                  </a:cubicBezTo>
                  <a:cubicBezTo>
                    <a:pt x="765" y="5343"/>
                    <a:pt x="510" y="4712"/>
                    <a:pt x="510" y="4041"/>
                  </a:cubicBezTo>
                  <a:cubicBezTo>
                    <a:pt x="510" y="3383"/>
                    <a:pt x="765" y="2752"/>
                    <a:pt x="1248" y="2283"/>
                  </a:cubicBezTo>
                  <a:cubicBezTo>
                    <a:pt x="1719" y="1812"/>
                    <a:pt x="2349" y="1544"/>
                    <a:pt x="3007" y="1544"/>
                  </a:cubicBezTo>
                  <a:cubicBezTo>
                    <a:pt x="3154" y="1544"/>
                    <a:pt x="3276" y="1436"/>
                    <a:pt x="3276" y="1289"/>
                  </a:cubicBezTo>
                  <a:lnTo>
                    <a:pt x="3276" y="511"/>
                  </a:lnTo>
                  <a:close/>
                  <a:moveTo>
                    <a:pt x="3007" y="1"/>
                  </a:moveTo>
                  <a:cubicBezTo>
                    <a:pt x="2873" y="1"/>
                    <a:pt x="2752" y="108"/>
                    <a:pt x="2752" y="255"/>
                  </a:cubicBezTo>
                  <a:lnTo>
                    <a:pt x="2752" y="1048"/>
                  </a:lnTo>
                  <a:cubicBezTo>
                    <a:pt x="2041" y="1101"/>
                    <a:pt x="1382" y="1409"/>
                    <a:pt x="872" y="1920"/>
                  </a:cubicBezTo>
                  <a:cubicBezTo>
                    <a:pt x="309" y="2483"/>
                    <a:pt x="0" y="3235"/>
                    <a:pt x="0" y="4041"/>
                  </a:cubicBezTo>
                  <a:cubicBezTo>
                    <a:pt x="0" y="4860"/>
                    <a:pt x="309" y="5612"/>
                    <a:pt x="872" y="6175"/>
                  </a:cubicBezTo>
                  <a:cubicBezTo>
                    <a:pt x="1450" y="6752"/>
                    <a:pt x="2202" y="7061"/>
                    <a:pt x="3007" y="7061"/>
                  </a:cubicBezTo>
                  <a:lnTo>
                    <a:pt x="4416" y="7061"/>
                  </a:lnTo>
                  <a:cubicBezTo>
                    <a:pt x="5504" y="8175"/>
                    <a:pt x="6967" y="8793"/>
                    <a:pt x="8524" y="8793"/>
                  </a:cubicBezTo>
                  <a:cubicBezTo>
                    <a:pt x="11706" y="8793"/>
                    <a:pt x="14296" y="6202"/>
                    <a:pt x="14296" y="3007"/>
                  </a:cubicBezTo>
                  <a:lnTo>
                    <a:pt x="14296" y="255"/>
                  </a:lnTo>
                  <a:cubicBezTo>
                    <a:pt x="14296" y="108"/>
                    <a:pt x="14189" y="1"/>
                    <a:pt x="1404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2498500" y="2197375"/>
              <a:ext cx="74525" cy="99025"/>
            </a:xfrm>
            <a:custGeom>
              <a:avLst/>
              <a:gdLst/>
              <a:ahLst/>
              <a:cxnLst/>
              <a:rect l="l" t="t" r="r" b="b"/>
              <a:pathLst>
                <a:path w="2981" h="3961" extrusionOk="0">
                  <a:moveTo>
                    <a:pt x="1719" y="538"/>
                  </a:moveTo>
                  <a:lnTo>
                    <a:pt x="1719" y="940"/>
                  </a:lnTo>
                  <a:cubicBezTo>
                    <a:pt x="1719" y="1812"/>
                    <a:pt x="1921" y="2672"/>
                    <a:pt x="2282" y="3450"/>
                  </a:cubicBezTo>
                  <a:lnTo>
                    <a:pt x="1974" y="3450"/>
                  </a:lnTo>
                  <a:cubicBezTo>
                    <a:pt x="1584" y="3450"/>
                    <a:pt x="1223" y="3289"/>
                    <a:pt x="940" y="3021"/>
                  </a:cubicBezTo>
                  <a:cubicBezTo>
                    <a:pt x="659" y="2739"/>
                    <a:pt x="511" y="2376"/>
                    <a:pt x="511" y="1974"/>
                  </a:cubicBezTo>
                  <a:cubicBezTo>
                    <a:pt x="511" y="1585"/>
                    <a:pt x="659" y="1222"/>
                    <a:pt x="940" y="940"/>
                  </a:cubicBezTo>
                  <a:cubicBezTo>
                    <a:pt x="1155" y="726"/>
                    <a:pt x="1423" y="591"/>
                    <a:pt x="1719" y="538"/>
                  </a:cubicBezTo>
                  <a:close/>
                  <a:moveTo>
                    <a:pt x="1974" y="1"/>
                  </a:moveTo>
                  <a:cubicBezTo>
                    <a:pt x="1450" y="1"/>
                    <a:pt x="954" y="202"/>
                    <a:pt x="578" y="577"/>
                  </a:cubicBezTo>
                  <a:cubicBezTo>
                    <a:pt x="202" y="953"/>
                    <a:pt x="0" y="1451"/>
                    <a:pt x="0" y="1974"/>
                  </a:cubicBezTo>
                  <a:cubicBezTo>
                    <a:pt x="0" y="2510"/>
                    <a:pt x="202" y="3008"/>
                    <a:pt x="578" y="3384"/>
                  </a:cubicBezTo>
                  <a:cubicBezTo>
                    <a:pt x="954" y="3759"/>
                    <a:pt x="1450" y="3960"/>
                    <a:pt x="1974" y="3960"/>
                  </a:cubicBezTo>
                  <a:lnTo>
                    <a:pt x="2712" y="3960"/>
                  </a:lnTo>
                  <a:cubicBezTo>
                    <a:pt x="2807" y="3960"/>
                    <a:pt x="2900" y="3907"/>
                    <a:pt x="2941" y="3840"/>
                  </a:cubicBezTo>
                  <a:cubicBezTo>
                    <a:pt x="2981" y="3759"/>
                    <a:pt x="2981" y="3652"/>
                    <a:pt x="2941" y="3572"/>
                  </a:cubicBezTo>
                  <a:cubicBezTo>
                    <a:pt x="2484" y="2779"/>
                    <a:pt x="2243" y="1866"/>
                    <a:pt x="2243" y="940"/>
                  </a:cubicBezTo>
                  <a:lnTo>
                    <a:pt x="2243" y="255"/>
                  </a:lnTo>
                  <a:cubicBezTo>
                    <a:pt x="2243" y="108"/>
                    <a:pt x="2121" y="1"/>
                    <a:pt x="197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2567300" y="2171525"/>
              <a:ext cx="236975" cy="168175"/>
            </a:xfrm>
            <a:custGeom>
              <a:avLst/>
              <a:gdLst/>
              <a:ahLst/>
              <a:cxnLst/>
              <a:rect l="l" t="t" r="r" b="b"/>
              <a:pathLst>
                <a:path w="9479" h="6727" extrusionOk="0">
                  <a:moveTo>
                    <a:pt x="255" y="1"/>
                  </a:moveTo>
                  <a:cubicBezTo>
                    <a:pt x="121" y="1"/>
                    <a:pt x="1" y="108"/>
                    <a:pt x="1" y="256"/>
                  </a:cubicBezTo>
                  <a:lnTo>
                    <a:pt x="1" y="1974"/>
                  </a:lnTo>
                  <a:cubicBezTo>
                    <a:pt x="1" y="4592"/>
                    <a:pt x="2122" y="6726"/>
                    <a:pt x="4739" y="6726"/>
                  </a:cubicBezTo>
                  <a:cubicBezTo>
                    <a:pt x="5827" y="6726"/>
                    <a:pt x="6833" y="6363"/>
                    <a:pt x="7679" y="5692"/>
                  </a:cubicBezTo>
                  <a:cubicBezTo>
                    <a:pt x="7800" y="5612"/>
                    <a:pt x="7814" y="5438"/>
                    <a:pt x="7733" y="5330"/>
                  </a:cubicBezTo>
                  <a:cubicBezTo>
                    <a:pt x="7678" y="5268"/>
                    <a:pt x="7600" y="5233"/>
                    <a:pt x="7521" y="5233"/>
                  </a:cubicBezTo>
                  <a:cubicBezTo>
                    <a:pt x="7465" y="5233"/>
                    <a:pt x="7407" y="5251"/>
                    <a:pt x="7357" y="5290"/>
                  </a:cubicBezTo>
                  <a:cubicBezTo>
                    <a:pt x="6605" y="5894"/>
                    <a:pt x="5705" y="6202"/>
                    <a:pt x="4739" y="6202"/>
                  </a:cubicBezTo>
                  <a:cubicBezTo>
                    <a:pt x="2417" y="6202"/>
                    <a:pt x="524" y="4310"/>
                    <a:pt x="524" y="1974"/>
                  </a:cubicBezTo>
                  <a:lnTo>
                    <a:pt x="524" y="525"/>
                  </a:lnTo>
                  <a:cubicBezTo>
                    <a:pt x="860" y="552"/>
                    <a:pt x="1061" y="645"/>
                    <a:pt x="1276" y="739"/>
                  </a:cubicBezTo>
                  <a:cubicBezTo>
                    <a:pt x="1558" y="860"/>
                    <a:pt x="1893" y="994"/>
                    <a:pt x="2498" y="994"/>
                  </a:cubicBezTo>
                  <a:cubicBezTo>
                    <a:pt x="3115" y="994"/>
                    <a:pt x="3437" y="860"/>
                    <a:pt x="3719" y="739"/>
                  </a:cubicBezTo>
                  <a:cubicBezTo>
                    <a:pt x="4001" y="618"/>
                    <a:pt x="4229" y="511"/>
                    <a:pt x="4739" y="511"/>
                  </a:cubicBezTo>
                  <a:cubicBezTo>
                    <a:pt x="5249" y="511"/>
                    <a:pt x="5491" y="618"/>
                    <a:pt x="5759" y="739"/>
                  </a:cubicBezTo>
                  <a:cubicBezTo>
                    <a:pt x="6042" y="860"/>
                    <a:pt x="6364" y="994"/>
                    <a:pt x="6981" y="994"/>
                  </a:cubicBezTo>
                  <a:cubicBezTo>
                    <a:pt x="7599" y="994"/>
                    <a:pt x="7921" y="860"/>
                    <a:pt x="8202" y="739"/>
                  </a:cubicBezTo>
                  <a:cubicBezTo>
                    <a:pt x="8431" y="645"/>
                    <a:pt x="8632" y="552"/>
                    <a:pt x="8968" y="525"/>
                  </a:cubicBezTo>
                  <a:lnTo>
                    <a:pt x="8968" y="1974"/>
                  </a:lnTo>
                  <a:cubicBezTo>
                    <a:pt x="8968" y="2941"/>
                    <a:pt x="8646" y="3854"/>
                    <a:pt x="8055" y="4606"/>
                  </a:cubicBezTo>
                  <a:cubicBezTo>
                    <a:pt x="7961" y="4713"/>
                    <a:pt x="7987" y="4874"/>
                    <a:pt x="8095" y="4967"/>
                  </a:cubicBezTo>
                  <a:cubicBezTo>
                    <a:pt x="8141" y="5002"/>
                    <a:pt x="8197" y="5019"/>
                    <a:pt x="8254" y="5019"/>
                  </a:cubicBezTo>
                  <a:cubicBezTo>
                    <a:pt x="8328" y="5019"/>
                    <a:pt x="8404" y="4989"/>
                    <a:pt x="8458" y="4928"/>
                  </a:cubicBezTo>
                  <a:cubicBezTo>
                    <a:pt x="9129" y="4081"/>
                    <a:pt x="9478" y="3061"/>
                    <a:pt x="9478" y="1974"/>
                  </a:cubicBezTo>
                  <a:lnTo>
                    <a:pt x="9478" y="256"/>
                  </a:lnTo>
                  <a:cubicBezTo>
                    <a:pt x="9478" y="189"/>
                    <a:pt x="9451" y="122"/>
                    <a:pt x="9410" y="68"/>
                  </a:cubicBezTo>
                  <a:cubicBezTo>
                    <a:pt x="9357" y="27"/>
                    <a:pt x="9290" y="1"/>
                    <a:pt x="9222" y="1"/>
                  </a:cubicBezTo>
                  <a:cubicBezTo>
                    <a:pt x="8605" y="1"/>
                    <a:pt x="8283" y="135"/>
                    <a:pt x="8001" y="256"/>
                  </a:cubicBezTo>
                  <a:cubicBezTo>
                    <a:pt x="7733" y="376"/>
                    <a:pt x="7491" y="484"/>
                    <a:pt x="6981" y="484"/>
                  </a:cubicBezTo>
                  <a:cubicBezTo>
                    <a:pt x="6471" y="484"/>
                    <a:pt x="6242" y="376"/>
                    <a:pt x="5961" y="256"/>
                  </a:cubicBezTo>
                  <a:cubicBezTo>
                    <a:pt x="5679" y="135"/>
                    <a:pt x="5356" y="1"/>
                    <a:pt x="4739" y="1"/>
                  </a:cubicBezTo>
                  <a:cubicBezTo>
                    <a:pt x="4135" y="1"/>
                    <a:pt x="3799" y="135"/>
                    <a:pt x="3518" y="256"/>
                  </a:cubicBezTo>
                  <a:cubicBezTo>
                    <a:pt x="3249" y="376"/>
                    <a:pt x="3008" y="484"/>
                    <a:pt x="2498" y="484"/>
                  </a:cubicBezTo>
                  <a:cubicBezTo>
                    <a:pt x="2000" y="484"/>
                    <a:pt x="1759" y="376"/>
                    <a:pt x="1477" y="256"/>
                  </a:cubicBezTo>
                  <a:cubicBezTo>
                    <a:pt x="1195" y="135"/>
                    <a:pt x="873" y="1"/>
                    <a:pt x="255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2494150" y="2375250"/>
              <a:ext cx="383600" cy="42975"/>
            </a:xfrm>
            <a:custGeom>
              <a:avLst/>
              <a:gdLst/>
              <a:ahLst/>
              <a:cxnLst/>
              <a:rect l="l" t="t" r="r" b="b"/>
              <a:pathLst>
                <a:path w="15344" h="1719" extrusionOk="0">
                  <a:moveTo>
                    <a:pt x="14391" y="510"/>
                  </a:moveTo>
                  <a:lnTo>
                    <a:pt x="14283" y="899"/>
                  </a:lnTo>
                  <a:cubicBezTo>
                    <a:pt x="14243" y="1060"/>
                    <a:pt x="14042" y="1209"/>
                    <a:pt x="13881" y="1209"/>
                  </a:cubicBezTo>
                  <a:lnTo>
                    <a:pt x="1463" y="1209"/>
                  </a:lnTo>
                  <a:cubicBezTo>
                    <a:pt x="1289" y="1209"/>
                    <a:pt x="1101" y="1060"/>
                    <a:pt x="1048" y="899"/>
                  </a:cubicBezTo>
                  <a:lnTo>
                    <a:pt x="940" y="510"/>
                  </a:lnTo>
                  <a:close/>
                  <a:moveTo>
                    <a:pt x="255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403"/>
                    <a:pt x="108" y="510"/>
                    <a:pt x="255" y="510"/>
                  </a:cubicBezTo>
                  <a:lnTo>
                    <a:pt x="403" y="510"/>
                  </a:lnTo>
                  <a:lnTo>
                    <a:pt x="550" y="1033"/>
                  </a:lnTo>
                  <a:cubicBezTo>
                    <a:pt x="658" y="1423"/>
                    <a:pt x="1060" y="1719"/>
                    <a:pt x="1463" y="1719"/>
                  </a:cubicBezTo>
                  <a:lnTo>
                    <a:pt x="13881" y="1719"/>
                  </a:lnTo>
                  <a:cubicBezTo>
                    <a:pt x="14269" y="1719"/>
                    <a:pt x="14672" y="1423"/>
                    <a:pt x="14780" y="1033"/>
                  </a:cubicBezTo>
                  <a:lnTo>
                    <a:pt x="14928" y="510"/>
                  </a:lnTo>
                  <a:lnTo>
                    <a:pt x="15075" y="510"/>
                  </a:lnTo>
                  <a:cubicBezTo>
                    <a:pt x="15223" y="510"/>
                    <a:pt x="15343" y="403"/>
                    <a:pt x="15343" y="255"/>
                  </a:cubicBezTo>
                  <a:cubicBezTo>
                    <a:pt x="15343" y="108"/>
                    <a:pt x="15223" y="0"/>
                    <a:pt x="1507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2624000" y="2013125"/>
              <a:ext cx="123525" cy="119500"/>
            </a:xfrm>
            <a:custGeom>
              <a:avLst/>
              <a:gdLst/>
              <a:ahLst/>
              <a:cxnLst/>
              <a:rect l="l" t="t" r="r" b="b"/>
              <a:pathLst>
                <a:path w="4941" h="4780" extrusionOk="0">
                  <a:moveTo>
                    <a:pt x="1719" y="525"/>
                  </a:moveTo>
                  <a:cubicBezTo>
                    <a:pt x="2297" y="525"/>
                    <a:pt x="2968" y="833"/>
                    <a:pt x="3505" y="1370"/>
                  </a:cubicBezTo>
                  <a:cubicBezTo>
                    <a:pt x="3935" y="1799"/>
                    <a:pt x="4216" y="2323"/>
                    <a:pt x="4311" y="2820"/>
                  </a:cubicBezTo>
                  <a:cubicBezTo>
                    <a:pt x="4377" y="3183"/>
                    <a:pt x="4337" y="3505"/>
                    <a:pt x="4203" y="3759"/>
                  </a:cubicBezTo>
                  <a:lnTo>
                    <a:pt x="2512" y="2068"/>
                  </a:lnTo>
                  <a:cubicBezTo>
                    <a:pt x="2464" y="2021"/>
                    <a:pt x="2401" y="1998"/>
                    <a:pt x="2335" y="1998"/>
                  </a:cubicBezTo>
                  <a:cubicBezTo>
                    <a:pt x="2270" y="1998"/>
                    <a:pt x="2202" y="2021"/>
                    <a:pt x="2149" y="2068"/>
                  </a:cubicBezTo>
                  <a:cubicBezTo>
                    <a:pt x="2055" y="2175"/>
                    <a:pt x="2055" y="2336"/>
                    <a:pt x="2149" y="2431"/>
                  </a:cubicBezTo>
                  <a:lnTo>
                    <a:pt x="3840" y="4122"/>
                  </a:lnTo>
                  <a:cubicBezTo>
                    <a:pt x="3666" y="4216"/>
                    <a:pt x="3464" y="4269"/>
                    <a:pt x="3237" y="4269"/>
                  </a:cubicBezTo>
                  <a:cubicBezTo>
                    <a:pt x="2646" y="4269"/>
                    <a:pt x="1975" y="3947"/>
                    <a:pt x="1451" y="3424"/>
                  </a:cubicBezTo>
                  <a:cubicBezTo>
                    <a:pt x="1021" y="2981"/>
                    <a:pt x="726" y="2471"/>
                    <a:pt x="632" y="1960"/>
                  </a:cubicBezTo>
                  <a:cubicBezTo>
                    <a:pt x="565" y="1599"/>
                    <a:pt x="606" y="1276"/>
                    <a:pt x="753" y="1035"/>
                  </a:cubicBezTo>
                  <a:lnTo>
                    <a:pt x="1424" y="1706"/>
                  </a:lnTo>
                  <a:cubicBezTo>
                    <a:pt x="1478" y="1760"/>
                    <a:pt x="1531" y="1786"/>
                    <a:pt x="1599" y="1786"/>
                  </a:cubicBezTo>
                  <a:cubicBezTo>
                    <a:pt x="1666" y="1786"/>
                    <a:pt x="1733" y="1760"/>
                    <a:pt x="1787" y="1706"/>
                  </a:cubicBezTo>
                  <a:cubicBezTo>
                    <a:pt x="1894" y="1599"/>
                    <a:pt x="1894" y="1437"/>
                    <a:pt x="1787" y="1343"/>
                  </a:cubicBezTo>
                  <a:lnTo>
                    <a:pt x="1116" y="672"/>
                  </a:lnTo>
                  <a:cubicBezTo>
                    <a:pt x="1277" y="578"/>
                    <a:pt x="1492" y="525"/>
                    <a:pt x="1719" y="525"/>
                  </a:cubicBezTo>
                  <a:close/>
                  <a:moveTo>
                    <a:pt x="1719" y="1"/>
                  </a:moveTo>
                  <a:cubicBezTo>
                    <a:pt x="1236" y="1"/>
                    <a:pt x="833" y="162"/>
                    <a:pt x="538" y="457"/>
                  </a:cubicBezTo>
                  <a:cubicBezTo>
                    <a:pt x="149" y="847"/>
                    <a:pt x="1" y="1411"/>
                    <a:pt x="122" y="2055"/>
                  </a:cubicBezTo>
                  <a:cubicBezTo>
                    <a:pt x="243" y="2659"/>
                    <a:pt x="579" y="3276"/>
                    <a:pt x="1089" y="3786"/>
                  </a:cubicBezTo>
                  <a:cubicBezTo>
                    <a:pt x="1706" y="4404"/>
                    <a:pt x="2512" y="4779"/>
                    <a:pt x="3237" y="4779"/>
                  </a:cubicBezTo>
                  <a:cubicBezTo>
                    <a:pt x="3706" y="4779"/>
                    <a:pt x="4109" y="4632"/>
                    <a:pt x="4404" y="4323"/>
                  </a:cubicBezTo>
                  <a:cubicBezTo>
                    <a:pt x="4794" y="3947"/>
                    <a:pt x="4941" y="3383"/>
                    <a:pt x="4821" y="2726"/>
                  </a:cubicBezTo>
                  <a:cubicBezTo>
                    <a:pt x="4713" y="2122"/>
                    <a:pt x="4364" y="1504"/>
                    <a:pt x="3867" y="1008"/>
                  </a:cubicBezTo>
                  <a:cubicBezTo>
                    <a:pt x="3237" y="376"/>
                    <a:pt x="2431" y="1"/>
                    <a:pt x="171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3" name="Google Shape;873;p37"/>
          <p:cNvCxnSpPr/>
          <p:nvPr/>
        </p:nvCxnSpPr>
        <p:spPr>
          <a:xfrm>
            <a:off x="4724150" y="38655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4" name="Google Shape;874;p37"/>
          <p:cNvCxnSpPr/>
          <p:nvPr/>
        </p:nvCxnSpPr>
        <p:spPr>
          <a:xfrm>
            <a:off x="7206425" y="38655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3"/>
          <p:cNvPicPr preferRelativeResize="0"/>
          <p:nvPr/>
        </p:nvPicPr>
        <p:blipFill rotWithShape="1">
          <a:blip r:embed="rId3">
            <a:alphaModFix/>
          </a:blip>
          <a:srcRect l="24043" t="17237" r="32185" b="795"/>
          <a:stretch/>
        </p:blipFill>
        <p:spPr>
          <a:xfrm>
            <a:off x="720000" y="540000"/>
            <a:ext cx="3857774" cy="406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</a:t>
            </a:r>
            <a:r>
              <a:rPr lang="en" dirty="0">
                <a:solidFill>
                  <a:schemeClr val="dk1"/>
                </a:solidFill>
              </a:rPr>
              <a:t>C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2" name="Google Shape;362;p3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app</a:t>
            </a:r>
            <a:endParaRPr dirty="0"/>
          </a:p>
        </p:txBody>
      </p:sp>
      <p:grpSp>
        <p:nvGrpSpPr>
          <p:cNvPr id="364" name="Google Shape;364;p3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365" name="Google Shape;365;p3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rgbClr val="FFFA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rgbClr val="FFFAF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rgbClr val="FFFAF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6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9" name="Google Shape;879;p38"/>
          <p:cNvCxnSpPr/>
          <p:nvPr/>
        </p:nvCxnSpPr>
        <p:spPr>
          <a:xfrm>
            <a:off x="7623525" y="552525"/>
            <a:ext cx="7875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38"/>
          <p:cNvCxnSpPr/>
          <p:nvPr/>
        </p:nvCxnSpPr>
        <p:spPr>
          <a:xfrm>
            <a:off x="7623525" y="2175975"/>
            <a:ext cx="7875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1" name="Google Shape;881;p38"/>
          <p:cNvSpPr txBox="1">
            <a:spLocks noGrp="1"/>
          </p:cNvSpPr>
          <p:nvPr>
            <p:ph type="title"/>
          </p:nvPr>
        </p:nvSpPr>
        <p:spPr>
          <a:xfrm>
            <a:off x="3377950" y="859050"/>
            <a:ext cx="50460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3"/>
          <p:cNvPicPr preferRelativeResize="0"/>
          <p:nvPr/>
        </p:nvPicPr>
        <p:blipFill rotWithShape="1">
          <a:blip r:embed="rId3">
            <a:alphaModFix/>
          </a:blip>
          <a:srcRect l="24043" t="17237" r="32185" b="795"/>
          <a:stretch/>
        </p:blipFill>
        <p:spPr>
          <a:xfrm>
            <a:off x="720000" y="540000"/>
            <a:ext cx="3857774" cy="406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</a:t>
            </a:r>
            <a:r>
              <a:rPr lang="en" dirty="0">
                <a:solidFill>
                  <a:schemeClr val="dk1"/>
                </a:solidFill>
              </a:rPr>
              <a:t>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2" name="Google Shape;362;p3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 &amp; A</a:t>
            </a:r>
            <a:endParaRPr dirty="0"/>
          </a:p>
        </p:txBody>
      </p:sp>
      <p:grpSp>
        <p:nvGrpSpPr>
          <p:cNvPr id="364" name="Google Shape;364;p3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365" name="Google Shape;365;p3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rgbClr val="FFFA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rgbClr val="FFFAF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rgbClr val="FFFAF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74488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49"/>
          <p:cNvSpPr txBox="1">
            <a:spLocks noGrp="1"/>
          </p:cNvSpPr>
          <p:nvPr>
            <p:ph type="ctrTitle"/>
          </p:nvPr>
        </p:nvSpPr>
        <p:spPr>
          <a:xfrm>
            <a:off x="793400" y="777725"/>
            <a:ext cx="35256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116" name="Google Shape;1116;p49"/>
          <p:cNvSpPr txBox="1">
            <a:spLocks noGrp="1"/>
          </p:cNvSpPr>
          <p:nvPr>
            <p:ph type="subTitle" idx="1"/>
          </p:nvPr>
        </p:nvSpPr>
        <p:spPr>
          <a:xfrm>
            <a:off x="769100" y="2478425"/>
            <a:ext cx="35742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teamocean@gmail.com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0123456789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mapcoffee.com</a:t>
            </a:r>
            <a:endParaRPr dirty="0"/>
          </a:p>
        </p:txBody>
      </p:sp>
      <p:sp>
        <p:nvSpPr>
          <p:cNvPr id="1117" name="Google Shape;1117;p49"/>
          <p:cNvSpPr txBox="1">
            <a:spLocks noGrp="1"/>
          </p:cNvSpPr>
          <p:nvPr>
            <p:ph type="subTitle" idx="2"/>
          </p:nvPr>
        </p:nvSpPr>
        <p:spPr>
          <a:xfrm>
            <a:off x="769100" y="1703800"/>
            <a:ext cx="3574200" cy="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</a:t>
            </a:r>
            <a:r>
              <a:rPr lang="en">
                <a:solidFill>
                  <a:schemeClr val="dk1"/>
                </a:solidFill>
              </a:rPr>
              <a:t>QUESTIONS?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18" name="Google Shape;1118;p49"/>
          <p:cNvCxnSpPr/>
          <p:nvPr/>
        </p:nvCxnSpPr>
        <p:spPr>
          <a:xfrm>
            <a:off x="1781000" y="2207025"/>
            <a:ext cx="15603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49"/>
          <p:cNvSpPr/>
          <p:nvPr/>
        </p:nvSpPr>
        <p:spPr>
          <a:xfrm>
            <a:off x="1695913" y="3356175"/>
            <a:ext cx="328135" cy="328470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49"/>
          <p:cNvGrpSpPr/>
          <p:nvPr/>
        </p:nvGrpSpPr>
        <p:grpSpPr>
          <a:xfrm>
            <a:off x="2122443" y="3356187"/>
            <a:ext cx="328476" cy="328114"/>
            <a:chOff x="3303268" y="3817349"/>
            <a:chExt cx="346056" cy="345674"/>
          </a:xfrm>
        </p:grpSpPr>
        <p:sp>
          <p:nvSpPr>
            <p:cNvPr id="1122" name="Google Shape;1122;p4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49"/>
          <p:cNvGrpSpPr/>
          <p:nvPr/>
        </p:nvGrpSpPr>
        <p:grpSpPr>
          <a:xfrm>
            <a:off x="2548719" y="3356187"/>
            <a:ext cx="328476" cy="328114"/>
            <a:chOff x="3752358" y="3817349"/>
            <a:chExt cx="346056" cy="345674"/>
          </a:xfrm>
        </p:grpSpPr>
        <p:sp>
          <p:nvSpPr>
            <p:cNvPr id="1127" name="Google Shape;1127;p49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49"/>
          <p:cNvGrpSpPr/>
          <p:nvPr/>
        </p:nvGrpSpPr>
        <p:grpSpPr>
          <a:xfrm>
            <a:off x="2974994" y="3356187"/>
            <a:ext cx="328446" cy="328114"/>
            <a:chOff x="4201447" y="3817349"/>
            <a:chExt cx="346024" cy="345674"/>
          </a:xfrm>
        </p:grpSpPr>
        <p:sp>
          <p:nvSpPr>
            <p:cNvPr id="1132" name="Google Shape;1132;p4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4" name="Google Shape;1134;p49"/>
          <p:cNvPicPr preferRelativeResize="0"/>
          <p:nvPr/>
        </p:nvPicPr>
        <p:blipFill rotWithShape="1">
          <a:blip r:embed="rId3">
            <a:alphaModFix/>
          </a:blip>
          <a:srcRect l="46308" t="59" r="7887" b="-29"/>
          <a:stretch/>
        </p:blipFill>
        <p:spPr>
          <a:xfrm>
            <a:off x="5051700" y="155200"/>
            <a:ext cx="3939899" cy="4837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49"/>
          <p:cNvSpPr/>
          <p:nvPr/>
        </p:nvSpPr>
        <p:spPr>
          <a:xfrm>
            <a:off x="6148350" y="1180350"/>
            <a:ext cx="1746600" cy="2782800"/>
          </a:xfrm>
          <a:prstGeom prst="rect">
            <a:avLst/>
          </a:prstGeom>
          <a:noFill/>
          <a:ln w="19050" cap="flat" cmpd="sng">
            <a:solidFill>
              <a:srgbClr val="FFFA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9"/>
          <p:cNvSpPr txBox="1">
            <a:spLocks noGrp="1"/>
          </p:cNvSpPr>
          <p:nvPr>
            <p:ph type="subTitle" idx="2"/>
          </p:nvPr>
        </p:nvSpPr>
        <p:spPr>
          <a:xfrm>
            <a:off x="6548450" y="1585175"/>
            <a:ext cx="946500" cy="19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FFFAF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rgbClr val="FFFAF2"/>
                </a:solidFill>
              </a:rPr>
              <a:t>MA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rgbClr val="FFFAF2"/>
                </a:solidFill>
              </a:rPr>
              <a:t>PC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rgbClr val="FFFAF2"/>
                </a:solidFill>
              </a:rPr>
              <a:t>AF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rgbClr val="FFFAF2"/>
                </a:solidFill>
              </a:rPr>
              <a:t>E.</a:t>
            </a:r>
            <a:endParaRPr sz="2200" dirty="0">
              <a:solidFill>
                <a:srgbClr val="FFFAF2"/>
              </a:solidFill>
            </a:endParaRPr>
          </a:p>
        </p:txBody>
      </p:sp>
      <p:cxnSp>
        <p:nvCxnSpPr>
          <p:cNvPr id="1137" name="Google Shape;1137;p49"/>
          <p:cNvCxnSpPr/>
          <p:nvPr/>
        </p:nvCxnSpPr>
        <p:spPr>
          <a:xfrm>
            <a:off x="703381" y="541300"/>
            <a:ext cx="3749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8" name="Google Shape;1138;p49"/>
          <p:cNvCxnSpPr/>
          <p:nvPr/>
        </p:nvCxnSpPr>
        <p:spPr>
          <a:xfrm>
            <a:off x="703381" y="4603500"/>
            <a:ext cx="38262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355CAD1-FAB3-5911-F14E-526C18735CAE}"/>
              </a:ext>
            </a:extLst>
          </p:cNvPr>
          <p:cNvSpPr/>
          <p:nvPr/>
        </p:nvSpPr>
        <p:spPr>
          <a:xfrm>
            <a:off x="703381" y="3795747"/>
            <a:ext cx="3749100" cy="474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C910C-880D-C028-AB1C-04E93BF23557}"/>
              </a:ext>
            </a:extLst>
          </p:cNvPr>
          <p:cNvSpPr txBox="1"/>
          <p:nvPr/>
        </p:nvSpPr>
        <p:spPr>
          <a:xfrm>
            <a:off x="1822981" y="3863573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GOOD BYE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rgbClr val="823E43"/>
                </a:solidFill>
              </a:rPr>
              <a:t>CONTENTS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title" idx="2"/>
          </p:nvPr>
        </p:nvSpPr>
        <p:spPr>
          <a:xfrm>
            <a:off x="7200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1"/>
          </p:nvPr>
        </p:nvSpPr>
        <p:spPr>
          <a:xfrm>
            <a:off x="2271500" y="1785153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Problems in managing coffee house</a:t>
            </a:r>
            <a:endParaRPr dirty="0"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3"/>
          </p:nvPr>
        </p:nvSpPr>
        <p:spPr>
          <a:xfrm>
            <a:off x="223055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A</a:t>
            </a:r>
            <a:endParaRPr dirty="0"/>
          </a:p>
        </p:txBody>
      </p:sp>
      <p:sp>
        <p:nvSpPr>
          <p:cNvPr id="296" name="Google Shape;296;p28"/>
          <p:cNvSpPr txBox="1">
            <a:spLocks noGrp="1"/>
          </p:cNvSpPr>
          <p:nvPr>
            <p:ph type="title" idx="4"/>
          </p:nvPr>
        </p:nvSpPr>
        <p:spPr>
          <a:xfrm>
            <a:off x="47404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ubTitle" idx="5"/>
          </p:nvPr>
        </p:nvSpPr>
        <p:spPr>
          <a:xfrm>
            <a:off x="6337949" y="170743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Solutions and introduce my app</a:t>
            </a:r>
            <a:endParaRPr dirty="0"/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6"/>
          </p:nvPr>
        </p:nvSpPr>
        <p:spPr>
          <a:xfrm>
            <a:off x="629190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B</a:t>
            </a:r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title" idx="7"/>
          </p:nvPr>
        </p:nvSpPr>
        <p:spPr>
          <a:xfrm>
            <a:off x="7200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subTitle" idx="8"/>
          </p:nvPr>
        </p:nvSpPr>
        <p:spPr>
          <a:xfrm>
            <a:off x="223055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Demo app</a:t>
            </a:r>
            <a:endParaRPr dirty="0"/>
          </a:p>
        </p:txBody>
      </p:sp>
      <p:sp>
        <p:nvSpPr>
          <p:cNvPr id="301" name="Google Shape;301;p28"/>
          <p:cNvSpPr txBox="1">
            <a:spLocks noGrp="1"/>
          </p:cNvSpPr>
          <p:nvPr>
            <p:ph type="subTitle" idx="9"/>
          </p:nvPr>
        </p:nvSpPr>
        <p:spPr>
          <a:xfrm>
            <a:off x="223055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C</a:t>
            </a:r>
            <a:endParaRPr dirty="0"/>
          </a:p>
        </p:txBody>
      </p:sp>
      <p:sp>
        <p:nvSpPr>
          <p:cNvPr id="302" name="Google Shape;302;p28"/>
          <p:cNvSpPr txBox="1">
            <a:spLocks noGrp="1"/>
          </p:cNvSpPr>
          <p:nvPr>
            <p:ph type="title" idx="13"/>
          </p:nvPr>
        </p:nvSpPr>
        <p:spPr>
          <a:xfrm>
            <a:off x="47404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3" name="Google Shape;303;p28"/>
          <p:cNvSpPr txBox="1">
            <a:spLocks noGrp="1"/>
          </p:cNvSpPr>
          <p:nvPr>
            <p:ph type="subTitle" idx="14"/>
          </p:nvPr>
        </p:nvSpPr>
        <p:spPr>
          <a:xfrm>
            <a:off x="629190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Q&amp;A</a:t>
            </a:r>
            <a:endParaRPr dirty="0"/>
          </a:p>
        </p:txBody>
      </p:sp>
      <p:sp>
        <p:nvSpPr>
          <p:cNvPr id="304" name="Google Shape;304;p28"/>
          <p:cNvSpPr txBox="1">
            <a:spLocks noGrp="1"/>
          </p:cNvSpPr>
          <p:nvPr>
            <p:ph type="subTitle" idx="15"/>
          </p:nvPr>
        </p:nvSpPr>
        <p:spPr>
          <a:xfrm>
            <a:off x="629190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D</a:t>
            </a:r>
            <a:endParaRPr dirty="0"/>
          </a:p>
        </p:txBody>
      </p:sp>
      <p:cxnSp>
        <p:nvCxnSpPr>
          <p:cNvPr id="305" name="Google Shape;305;p28"/>
          <p:cNvCxnSpPr/>
          <p:nvPr/>
        </p:nvCxnSpPr>
        <p:spPr>
          <a:xfrm>
            <a:off x="3009700" y="891400"/>
            <a:ext cx="218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" name="Google Shape;306;p28"/>
          <p:cNvPicPr preferRelativeResize="0"/>
          <p:nvPr/>
        </p:nvPicPr>
        <p:blipFill rotWithShape="1">
          <a:blip r:embed="rId3">
            <a:alphaModFix/>
          </a:blip>
          <a:srcRect l="7869" t="46921" r="7869" b="35972"/>
          <a:stretch/>
        </p:blipFill>
        <p:spPr>
          <a:xfrm>
            <a:off x="720000" y="3723650"/>
            <a:ext cx="7704003" cy="87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28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/>
          <p:cNvPicPr preferRelativeResize="0"/>
          <p:nvPr/>
        </p:nvPicPr>
        <p:blipFill rotWithShape="1">
          <a:blip r:embed="rId3">
            <a:alphaModFix/>
          </a:blip>
          <a:srcRect l="44839" t="12371" r="18934" b="8626"/>
          <a:stretch/>
        </p:blipFill>
        <p:spPr>
          <a:xfrm>
            <a:off x="720061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25951" y="5400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F1425"/>
                </a:solidFill>
              </a:rPr>
              <a:t>ABOUT </a:t>
            </a:r>
            <a:r>
              <a:rPr lang="en" dirty="0">
                <a:solidFill>
                  <a:srgbClr val="823E43"/>
                </a:solidFill>
              </a:rPr>
              <a:t>US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w="19050" cap="flat" cmpd="sng">
            <a:solidFill>
              <a:srgbClr val="FFFA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subTitle" idx="1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rgbClr val="FFFAF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rgbClr val="FFFAF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rgbClr val="FFFAF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305393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1E578B8-4F31-05CB-953A-0DE8F811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95" y="2385454"/>
            <a:ext cx="2921825" cy="2218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98534-6BDB-ED13-8D96-10F5CDC0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8" y="159082"/>
            <a:ext cx="4239789" cy="247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019FD5-8461-EECE-424D-A1960A17C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118" y="159082"/>
            <a:ext cx="4555554" cy="2476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22EEE-25F3-7371-B9AE-D8C165058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28" y="2633107"/>
            <a:ext cx="4239789" cy="2351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BEF1A3-2E0F-6927-76AC-A6AFDA357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118" y="2633107"/>
            <a:ext cx="4555554" cy="23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0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3"/>
          <p:cNvPicPr preferRelativeResize="0"/>
          <p:nvPr/>
        </p:nvPicPr>
        <p:blipFill rotWithShape="1">
          <a:blip r:embed="rId3">
            <a:alphaModFix/>
          </a:blip>
          <a:srcRect l="24043" t="17237" r="32185" b="795"/>
          <a:stretch/>
        </p:blipFill>
        <p:spPr>
          <a:xfrm>
            <a:off x="720000" y="540000"/>
            <a:ext cx="3857774" cy="406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</a:t>
            </a:r>
            <a:r>
              <a:rPr lang="en">
                <a:solidFill>
                  <a:schemeClr val="dk1"/>
                </a:solidFill>
              </a:rPr>
              <a:t>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2" name="Google Shape;362;p3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Problems in managing coffee house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4" name="Google Shape;364;p3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365" name="Google Shape;365;p3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rgbClr val="FFFA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rgbClr val="FFFAF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rgbClr val="FFFAF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Problems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9" name="Google Shape;32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450" y="540000"/>
            <a:ext cx="2975549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" dirty="0"/>
              <a:t>Do you know what problems in managing coffee house without technology: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2F1425"/>
              </a:buClr>
              <a:buSzPts val="1400"/>
              <a:buChar char="●"/>
            </a:pPr>
            <a:r>
              <a:rPr lang="en-US" dirty="0"/>
              <a:t>Most of them operate manually, leading to non-scientific and strict management.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2F1425"/>
              </a:buClr>
              <a:buSzPts val="1400"/>
              <a:buChar char="●"/>
            </a:pPr>
            <a:r>
              <a:rPr lang="en-US" dirty="0"/>
              <a:t>Difficult to control exact the number of customers coming.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2F1425"/>
              </a:buClr>
              <a:buSzPts val="1400"/>
              <a:buChar char="●"/>
            </a:pPr>
            <a:r>
              <a:rPr lang="en" dirty="0"/>
              <a:t>Staff easily cheat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</a:pPr>
            <a:r>
              <a:rPr lang="en" dirty="0"/>
              <a:t>So we need some solutions to resolve these problems</a:t>
            </a:r>
            <a:endParaRPr dirty="0"/>
          </a:p>
        </p:txBody>
      </p:sp>
      <p:cxnSp>
        <p:nvCxnSpPr>
          <p:cNvPr id="331" name="Google Shape;331;p30"/>
          <p:cNvCxnSpPr/>
          <p:nvPr/>
        </p:nvCxnSpPr>
        <p:spPr>
          <a:xfrm>
            <a:off x="853300" y="891400"/>
            <a:ext cx="8463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3"/>
          <p:cNvPicPr preferRelativeResize="0"/>
          <p:nvPr/>
        </p:nvPicPr>
        <p:blipFill rotWithShape="1">
          <a:blip r:embed="rId3">
            <a:alphaModFix/>
          </a:blip>
          <a:srcRect l="24043" t="17237" r="32185" b="795"/>
          <a:stretch/>
        </p:blipFill>
        <p:spPr>
          <a:xfrm>
            <a:off x="720000" y="540000"/>
            <a:ext cx="3857774" cy="406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</a:t>
            </a:r>
            <a:r>
              <a:rPr lang="en" dirty="0">
                <a:solidFill>
                  <a:schemeClr val="dk1"/>
                </a:solidFill>
              </a:rPr>
              <a:t>B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2" name="Google Shape;362;p3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Solutions and introduce my app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4" name="Google Shape;364;p3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365" name="Google Shape;365;p3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rgbClr val="FFFA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rgbClr val="FFFAF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rgbClr val="FFFAF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72771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720000" y="1590975"/>
            <a:ext cx="677400" cy="6774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/>
          <p:nvPr/>
        </p:nvSpPr>
        <p:spPr>
          <a:xfrm>
            <a:off x="720000" y="2656613"/>
            <a:ext cx="677400" cy="6774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4"/>
          <p:cNvSpPr/>
          <p:nvPr/>
        </p:nvSpPr>
        <p:spPr>
          <a:xfrm>
            <a:off x="720000" y="3780288"/>
            <a:ext cx="677400" cy="6774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SOLUTIONS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9" name="Google Shape;739;p34"/>
          <p:cNvSpPr txBox="1">
            <a:spLocks noGrp="1"/>
          </p:cNvSpPr>
          <p:nvPr>
            <p:ph type="subTitle" idx="4294967295"/>
          </p:nvPr>
        </p:nvSpPr>
        <p:spPr>
          <a:xfrm>
            <a:off x="1599525" y="1738975"/>
            <a:ext cx="24102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Easily to manage staffs and products</a:t>
            </a:r>
            <a:endParaRPr dirty="0"/>
          </a:p>
        </p:txBody>
      </p:sp>
      <p:sp>
        <p:nvSpPr>
          <p:cNvPr id="740" name="Google Shape;740;p34"/>
          <p:cNvSpPr txBox="1">
            <a:spLocks noGrp="1"/>
          </p:cNvSpPr>
          <p:nvPr>
            <p:ph type="subTitle" idx="4294967295"/>
          </p:nvPr>
        </p:nvSpPr>
        <p:spPr>
          <a:xfrm>
            <a:off x="1599525" y="1461625"/>
            <a:ext cx="2022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Convenient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ubTitle" idx="4294967295"/>
          </p:nvPr>
        </p:nvSpPr>
        <p:spPr>
          <a:xfrm>
            <a:off x="1599525" y="2836900"/>
            <a:ext cx="24102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Save money and time</a:t>
            </a:r>
            <a:endParaRPr dirty="0"/>
          </a:p>
        </p:txBody>
      </p:sp>
      <p:sp>
        <p:nvSpPr>
          <p:cNvPr id="742" name="Google Shape;742;p34"/>
          <p:cNvSpPr txBox="1">
            <a:spLocks noGrp="1"/>
          </p:cNvSpPr>
          <p:nvPr>
            <p:ph type="subTitle" idx="4294967295"/>
          </p:nvPr>
        </p:nvSpPr>
        <p:spPr>
          <a:xfrm>
            <a:off x="1599525" y="2559550"/>
            <a:ext cx="2022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Lexend Exa"/>
                <a:ea typeface="Lexend Exa"/>
                <a:cs typeface="Lexend Exa"/>
                <a:sym typeface="Lexend Exa"/>
              </a:rPr>
              <a:t>Save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43" name="Google Shape;743;p34"/>
          <p:cNvSpPr txBox="1">
            <a:spLocks noGrp="1"/>
          </p:cNvSpPr>
          <p:nvPr>
            <p:ph type="subTitle" idx="4294967295"/>
          </p:nvPr>
        </p:nvSpPr>
        <p:spPr>
          <a:xfrm>
            <a:off x="1599525" y="4061626"/>
            <a:ext cx="24102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Customer’s data</a:t>
            </a:r>
            <a:endParaRPr dirty="0"/>
          </a:p>
        </p:txBody>
      </p:sp>
      <p:sp>
        <p:nvSpPr>
          <p:cNvPr id="744" name="Google Shape;744;p34"/>
          <p:cNvSpPr txBox="1">
            <a:spLocks noGrp="1"/>
          </p:cNvSpPr>
          <p:nvPr>
            <p:ph type="subTitle" idx="4294967295"/>
          </p:nvPr>
        </p:nvSpPr>
        <p:spPr>
          <a:xfrm>
            <a:off x="1599524" y="3657475"/>
            <a:ext cx="2328091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Lexend Exa"/>
                <a:ea typeface="Lexend Exa"/>
                <a:cs typeface="Lexend Exa"/>
                <a:sym typeface="Lexend Exa"/>
              </a:rPr>
              <a:t>Customer insight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grpSp>
        <p:nvGrpSpPr>
          <p:cNvPr id="745" name="Google Shape;745;p34"/>
          <p:cNvGrpSpPr/>
          <p:nvPr/>
        </p:nvGrpSpPr>
        <p:grpSpPr>
          <a:xfrm>
            <a:off x="866888" y="1752313"/>
            <a:ext cx="383625" cy="354725"/>
            <a:chOff x="1719925" y="1398000"/>
            <a:chExt cx="383625" cy="354725"/>
          </a:xfrm>
        </p:grpSpPr>
        <p:sp>
          <p:nvSpPr>
            <p:cNvPr id="746" name="Google Shape;746;p34"/>
            <p:cNvSpPr/>
            <p:nvPr/>
          </p:nvSpPr>
          <p:spPr>
            <a:xfrm>
              <a:off x="1719925" y="1398000"/>
              <a:ext cx="383625" cy="354725"/>
            </a:xfrm>
            <a:custGeom>
              <a:avLst/>
              <a:gdLst/>
              <a:ahLst/>
              <a:cxnLst/>
              <a:rect l="l" t="t" r="r" b="b"/>
              <a:pathLst>
                <a:path w="15345" h="14189" extrusionOk="0">
                  <a:moveTo>
                    <a:pt x="8081" y="2954"/>
                  </a:moveTo>
                  <a:cubicBezTo>
                    <a:pt x="8632" y="2954"/>
                    <a:pt x="9062" y="3396"/>
                    <a:pt x="9062" y="3933"/>
                  </a:cubicBezTo>
                  <a:cubicBezTo>
                    <a:pt x="9062" y="4712"/>
                    <a:pt x="8444" y="5343"/>
                    <a:pt x="7666" y="5343"/>
                  </a:cubicBezTo>
                  <a:cubicBezTo>
                    <a:pt x="6887" y="5343"/>
                    <a:pt x="6270" y="4712"/>
                    <a:pt x="6270" y="3933"/>
                  </a:cubicBezTo>
                  <a:cubicBezTo>
                    <a:pt x="6270" y="3396"/>
                    <a:pt x="6699" y="2954"/>
                    <a:pt x="7249" y="2954"/>
                  </a:cubicBezTo>
                  <a:cubicBezTo>
                    <a:pt x="7356" y="2954"/>
                    <a:pt x="7478" y="2966"/>
                    <a:pt x="7585" y="3007"/>
                  </a:cubicBezTo>
                  <a:cubicBezTo>
                    <a:pt x="7598" y="3020"/>
                    <a:pt x="7612" y="3020"/>
                    <a:pt x="7625" y="3020"/>
                  </a:cubicBezTo>
                  <a:lnTo>
                    <a:pt x="7705" y="3020"/>
                  </a:lnTo>
                  <a:cubicBezTo>
                    <a:pt x="7719" y="3020"/>
                    <a:pt x="7732" y="3020"/>
                    <a:pt x="7746" y="3007"/>
                  </a:cubicBezTo>
                  <a:lnTo>
                    <a:pt x="7759" y="3007"/>
                  </a:lnTo>
                  <a:cubicBezTo>
                    <a:pt x="7854" y="2966"/>
                    <a:pt x="7974" y="2954"/>
                    <a:pt x="8081" y="2954"/>
                  </a:cubicBezTo>
                  <a:close/>
                  <a:moveTo>
                    <a:pt x="12928" y="6886"/>
                  </a:moveTo>
                  <a:lnTo>
                    <a:pt x="12928" y="12458"/>
                  </a:lnTo>
                  <a:lnTo>
                    <a:pt x="1867" y="12458"/>
                  </a:lnTo>
                  <a:cubicBezTo>
                    <a:pt x="1840" y="12297"/>
                    <a:pt x="1772" y="12189"/>
                    <a:pt x="1718" y="12095"/>
                  </a:cubicBezTo>
                  <a:cubicBezTo>
                    <a:pt x="1665" y="11974"/>
                    <a:pt x="1611" y="11894"/>
                    <a:pt x="1611" y="11706"/>
                  </a:cubicBezTo>
                  <a:cubicBezTo>
                    <a:pt x="1611" y="11518"/>
                    <a:pt x="1665" y="11437"/>
                    <a:pt x="1718" y="11316"/>
                  </a:cubicBezTo>
                  <a:cubicBezTo>
                    <a:pt x="1772" y="11223"/>
                    <a:pt x="1840" y="11115"/>
                    <a:pt x="1867" y="10954"/>
                  </a:cubicBezTo>
                  <a:lnTo>
                    <a:pt x="12149" y="10954"/>
                  </a:lnTo>
                  <a:cubicBezTo>
                    <a:pt x="12296" y="10954"/>
                    <a:pt x="12404" y="10833"/>
                    <a:pt x="12404" y="10686"/>
                  </a:cubicBezTo>
                  <a:cubicBezTo>
                    <a:pt x="12404" y="10551"/>
                    <a:pt x="12296" y="10430"/>
                    <a:pt x="12149" y="10430"/>
                  </a:cubicBezTo>
                  <a:lnTo>
                    <a:pt x="1867" y="10430"/>
                  </a:lnTo>
                  <a:cubicBezTo>
                    <a:pt x="1840" y="10269"/>
                    <a:pt x="1772" y="10162"/>
                    <a:pt x="1718" y="10054"/>
                  </a:cubicBezTo>
                  <a:cubicBezTo>
                    <a:pt x="1665" y="9947"/>
                    <a:pt x="1611" y="9866"/>
                    <a:pt x="1611" y="9678"/>
                  </a:cubicBezTo>
                  <a:cubicBezTo>
                    <a:pt x="1611" y="9490"/>
                    <a:pt x="1665" y="9410"/>
                    <a:pt x="1718" y="9290"/>
                  </a:cubicBezTo>
                  <a:cubicBezTo>
                    <a:pt x="1772" y="9195"/>
                    <a:pt x="1840" y="9088"/>
                    <a:pt x="1867" y="8914"/>
                  </a:cubicBezTo>
                  <a:lnTo>
                    <a:pt x="3585" y="8914"/>
                  </a:lnTo>
                  <a:cubicBezTo>
                    <a:pt x="3719" y="8914"/>
                    <a:pt x="3839" y="8806"/>
                    <a:pt x="3839" y="8658"/>
                  </a:cubicBezTo>
                  <a:cubicBezTo>
                    <a:pt x="3839" y="8524"/>
                    <a:pt x="3719" y="8404"/>
                    <a:pt x="3585" y="8404"/>
                  </a:cubicBezTo>
                  <a:lnTo>
                    <a:pt x="1867" y="8404"/>
                  </a:lnTo>
                  <a:cubicBezTo>
                    <a:pt x="1840" y="8243"/>
                    <a:pt x="1772" y="8121"/>
                    <a:pt x="1718" y="8028"/>
                  </a:cubicBezTo>
                  <a:cubicBezTo>
                    <a:pt x="1665" y="7920"/>
                    <a:pt x="1611" y="7840"/>
                    <a:pt x="1611" y="7652"/>
                  </a:cubicBezTo>
                  <a:cubicBezTo>
                    <a:pt x="1611" y="7464"/>
                    <a:pt x="1665" y="7369"/>
                    <a:pt x="1718" y="7262"/>
                  </a:cubicBezTo>
                  <a:cubicBezTo>
                    <a:pt x="1772" y="7169"/>
                    <a:pt x="1840" y="7061"/>
                    <a:pt x="1867" y="6886"/>
                  </a:cubicBezTo>
                  <a:close/>
                  <a:moveTo>
                    <a:pt x="13531" y="5853"/>
                  </a:moveTo>
                  <a:cubicBezTo>
                    <a:pt x="13760" y="5853"/>
                    <a:pt x="13961" y="6054"/>
                    <a:pt x="13961" y="6283"/>
                  </a:cubicBezTo>
                  <a:lnTo>
                    <a:pt x="13961" y="12458"/>
                  </a:lnTo>
                  <a:lnTo>
                    <a:pt x="13438" y="12458"/>
                  </a:lnTo>
                  <a:lnTo>
                    <a:pt x="13438" y="6632"/>
                  </a:lnTo>
                  <a:cubicBezTo>
                    <a:pt x="13438" y="6483"/>
                    <a:pt x="13331" y="6376"/>
                    <a:pt x="13182" y="6376"/>
                  </a:cubicBezTo>
                  <a:lnTo>
                    <a:pt x="1638" y="6376"/>
                  </a:lnTo>
                  <a:cubicBezTo>
                    <a:pt x="1491" y="6376"/>
                    <a:pt x="1369" y="6256"/>
                    <a:pt x="1369" y="6108"/>
                  </a:cubicBezTo>
                  <a:cubicBezTo>
                    <a:pt x="1369" y="5973"/>
                    <a:pt x="1491" y="5853"/>
                    <a:pt x="1638" y="5853"/>
                  </a:cubicBezTo>
                  <a:close/>
                  <a:moveTo>
                    <a:pt x="14391" y="12981"/>
                  </a:moveTo>
                  <a:lnTo>
                    <a:pt x="14283" y="13356"/>
                  </a:lnTo>
                  <a:cubicBezTo>
                    <a:pt x="14229" y="13518"/>
                    <a:pt x="14042" y="13666"/>
                    <a:pt x="13868" y="13666"/>
                  </a:cubicBezTo>
                  <a:lnTo>
                    <a:pt x="1464" y="13666"/>
                  </a:lnTo>
                  <a:cubicBezTo>
                    <a:pt x="1289" y="13666"/>
                    <a:pt x="1101" y="13518"/>
                    <a:pt x="1047" y="13356"/>
                  </a:cubicBezTo>
                  <a:lnTo>
                    <a:pt x="940" y="12981"/>
                  </a:lnTo>
                  <a:close/>
                  <a:moveTo>
                    <a:pt x="10175" y="0"/>
                  </a:moveTo>
                  <a:cubicBezTo>
                    <a:pt x="8753" y="0"/>
                    <a:pt x="7585" y="1074"/>
                    <a:pt x="7424" y="2443"/>
                  </a:cubicBezTo>
                  <a:lnTo>
                    <a:pt x="7249" y="2443"/>
                  </a:lnTo>
                  <a:cubicBezTo>
                    <a:pt x="6417" y="2443"/>
                    <a:pt x="5746" y="3115"/>
                    <a:pt x="5746" y="3933"/>
                  </a:cubicBezTo>
                  <a:cubicBezTo>
                    <a:pt x="5746" y="4484"/>
                    <a:pt x="5987" y="4994"/>
                    <a:pt x="6363" y="5343"/>
                  </a:cubicBezTo>
                  <a:lnTo>
                    <a:pt x="1638" y="5343"/>
                  </a:lnTo>
                  <a:cubicBezTo>
                    <a:pt x="1208" y="5343"/>
                    <a:pt x="859" y="5692"/>
                    <a:pt x="859" y="6108"/>
                  </a:cubicBezTo>
                  <a:cubicBezTo>
                    <a:pt x="859" y="6444"/>
                    <a:pt x="1061" y="6725"/>
                    <a:pt x="1343" y="6832"/>
                  </a:cubicBezTo>
                  <a:cubicBezTo>
                    <a:pt x="1330" y="6900"/>
                    <a:pt x="1303" y="6954"/>
                    <a:pt x="1262" y="7020"/>
                  </a:cubicBezTo>
                  <a:cubicBezTo>
                    <a:pt x="1195" y="7155"/>
                    <a:pt x="1101" y="7330"/>
                    <a:pt x="1101" y="7652"/>
                  </a:cubicBezTo>
                  <a:cubicBezTo>
                    <a:pt x="1101" y="7960"/>
                    <a:pt x="1195" y="8135"/>
                    <a:pt x="1262" y="8282"/>
                  </a:cubicBezTo>
                  <a:cubicBezTo>
                    <a:pt x="1330" y="8390"/>
                    <a:pt x="1369" y="8470"/>
                    <a:pt x="1369" y="8658"/>
                  </a:cubicBezTo>
                  <a:cubicBezTo>
                    <a:pt x="1369" y="8846"/>
                    <a:pt x="1330" y="8927"/>
                    <a:pt x="1262" y="9048"/>
                  </a:cubicBezTo>
                  <a:cubicBezTo>
                    <a:pt x="1195" y="9182"/>
                    <a:pt x="1101" y="9356"/>
                    <a:pt x="1101" y="9678"/>
                  </a:cubicBezTo>
                  <a:cubicBezTo>
                    <a:pt x="1101" y="10001"/>
                    <a:pt x="1195" y="10162"/>
                    <a:pt x="1262" y="10310"/>
                  </a:cubicBezTo>
                  <a:cubicBezTo>
                    <a:pt x="1330" y="10417"/>
                    <a:pt x="1369" y="10498"/>
                    <a:pt x="1369" y="10686"/>
                  </a:cubicBezTo>
                  <a:cubicBezTo>
                    <a:pt x="1369" y="10874"/>
                    <a:pt x="1330" y="10967"/>
                    <a:pt x="1262" y="11074"/>
                  </a:cubicBezTo>
                  <a:cubicBezTo>
                    <a:pt x="1195" y="11209"/>
                    <a:pt x="1101" y="11384"/>
                    <a:pt x="1101" y="11706"/>
                  </a:cubicBezTo>
                  <a:cubicBezTo>
                    <a:pt x="1101" y="12028"/>
                    <a:pt x="1195" y="12202"/>
                    <a:pt x="1262" y="12336"/>
                  </a:cubicBezTo>
                  <a:cubicBezTo>
                    <a:pt x="1289" y="12377"/>
                    <a:pt x="1316" y="12417"/>
                    <a:pt x="1330" y="12458"/>
                  </a:cubicBezTo>
                  <a:lnTo>
                    <a:pt x="256" y="12458"/>
                  </a:lnTo>
                  <a:cubicBezTo>
                    <a:pt x="108" y="12458"/>
                    <a:pt x="0" y="12578"/>
                    <a:pt x="0" y="12726"/>
                  </a:cubicBezTo>
                  <a:cubicBezTo>
                    <a:pt x="0" y="12860"/>
                    <a:pt x="108" y="12981"/>
                    <a:pt x="256" y="12981"/>
                  </a:cubicBezTo>
                  <a:lnTo>
                    <a:pt x="403" y="12981"/>
                  </a:lnTo>
                  <a:lnTo>
                    <a:pt x="551" y="13505"/>
                  </a:lnTo>
                  <a:cubicBezTo>
                    <a:pt x="659" y="13881"/>
                    <a:pt x="1061" y="14189"/>
                    <a:pt x="1464" y="14189"/>
                  </a:cubicBezTo>
                  <a:lnTo>
                    <a:pt x="13868" y="14189"/>
                  </a:lnTo>
                  <a:cubicBezTo>
                    <a:pt x="14270" y="14189"/>
                    <a:pt x="14673" y="13881"/>
                    <a:pt x="14780" y="13505"/>
                  </a:cubicBezTo>
                  <a:lnTo>
                    <a:pt x="14927" y="12981"/>
                  </a:lnTo>
                  <a:lnTo>
                    <a:pt x="15076" y="12981"/>
                  </a:lnTo>
                  <a:cubicBezTo>
                    <a:pt x="15223" y="12981"/>
                    <a:pt x="15344" y="12860"/>
                    <a:pt x="15344" y="12726"/>
                  </a:cubicBezTo>
                  <a:cubicBezTo>
                    <a:pt x="15344" y="12578"/>
                    <a:pt x="15223" y="12458"/>
                    <a:pt x="15076" y="12458"/>
                  </a:cubicBezTo>
                  <a:lnTo>
                    <a:pt x="14471" y="12458"/>
                  </a:lnTo>
                  <a:lnTo>
                    <a:pt x="14471" y="6283"/>
                  </a:lnTo>
                  <a:cubicBezTo>
                    <a:pt x="14471" y="5759"/>
                    <a:pt x="14055" y="5343"/>
                    <a:pt x="13531" y="5343"/>
                  </a:cubicBezTo>
                  <a:lnTo>
                    <a:pt x="8967" y="5343"/>
                  </a:lnTo>
                  <a:cubicBezTo>
                    <a:pt x="9343" y="4994"/>
                    <a:pt x="9585" y="4484"/>
                    <a:pt x="9585" y="3933"/>
                  </a:cubicBezTo>
                  <a:cubicBezTo>
                    <a:pt x="9585" y="3115"/>
                    <a:pt x="8914" y="2443"/>
                    <a:pt x="8081" y="2443"/>
                  </a:cubicBezTo>
                  <a:lnTo>
                    <a:pt x="7947" y="2443"/>
                  </a:lnTo>
                  <a:cubicBezTo>
                    <a:pt x="8108" y="1356"/>
                    <a:pt x="9048" y="523"/>
                    <a:pt x="10175" y="523"/>
                  </a:cubicBezTo>
                  <a:cubicBezTo>
                    <a:pt x="10324" y="523"/>
                    <a:pt x="10431" y="403"/>
                    <a:pt x="10431" y="255"/>
                  </a:cubicBezTo>
                  <a:cubicBezTo>
                    <a:pt x="10431" y="121"/>
                    <a:pt x="10324" y="0"/>
                    <a:pt x="1017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1828650" y="1608075"/>
              <a:ext cx="201375" cy="12775"/>
            </a:xfrm>
            <a:custGeom>
              <a:avLst/>
              <a:gdLst/>
              <a:ahLst/>
              <a:cxnLst/>
              <a:rect l="l" t="t" r="r" b="b"/>
              <a:pathLst>
                <a:path w="8055" h="511" extrusionOk="0">
                  <a:moveTo>
                    <a:pt x="269" y="1"/>
                  </a:moveTo>
                  <a:cubicBezTo>
                    <a:pt x="122" y="1"/>
                    <a:pt x="1" y="121"/>
                    <a:pt x="1" y="255"/>
                  </a:cubicBezTo>
                  <a:cubicBezTo>
                    <a:pt x="1" y="403"/>
                    <a:pt x="122" y="511"/>
                    <a:pt x="269" y="511"/>
                  </a:cubicBezTo>
                  <a:lnTo>
                    <a:pt x="7800" y="511"/>
                  </a:lnTo>
                  <a:cubicBezTo>
                    <a:pt x="7947" y="511"/>
                    <a:pt x="8055" y="403"/>
                    <a:pt x="8055" y="255"/>
                  </a:cubicBezTo>
                  <a:cubicBezTo>
                    <a:pt x="8055" y="121"/>
                    <a:pt x="7947" y="1"/>
                    <a:pt x="780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4"/>
          <p:cNvGrpSpPr/>
          <p:nvPr/>
        </p:nvGrpSpPr>
        <p:grpSpPr>
          <a:xfrm>
            <a:off x="886188" y="2792613"/>
            <a:ext cx="345025" cy="405400"/>
            <a:chOff x="4686925" y="4076725"/>
            <a:chExt cx="345025" cy="405400"/>
          </a:xfrm>
        </p:grpSpPr>
        <p:sp>
          <p:nvSpPr>
            <p:cNvPr id="749" name="Google Shape;749;p34"/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4"/>
          <p:cNvGrpSpPr/>
          <p:nvPr/>
        </p:nvGrpSpPr>
        <p:grpSpPr>
          <a:xfrm>
            <a:off x="890550" y="3916288"/>
            <a:ext cx="336300" cy="405400"/>
            <a:chOff x="3927800" y="4076725"/>
            <a:chExt cx="336300" cy="405400"/>
          </a:xfrm>
        </p:grpSpPr>
        <p:sp>
          <p:nvSpPr>
            <p:cNvPr id="768" name="Google Shape;768;p34"/>
            <p:cNvSpPr/>
            <p:nvPr/>
          </p:nvSpPr>
          <p:spPr>
            <a:xfrm>
              <a:off x="4186550" y="4135100"/>
              <a:ext cx="77550" cy="320850"/>
            </a:xfrm>
            <a:custGeom>
              <a:avLst/>
              <a:gdLst/>
              <a:ahLst/>
              <a:cxnLst/>
              <a:rect l="l" t="t" r="r" b="b"/>
              <a:pathLst>
                <a:path w="3102" h="12834" extrusionOk="0">
                  <a:moveTo>
                    <a:pt x="1557" y="9759"/>
                  </a:moveTo>
                  <a:lnTo>
                    <a:pt x="2592" y="10176"/>
                  </a:lnTo>
                  <a:lnTo>
                    <a:pt x="2592" y="12324"/>
                  </a:lnTo>
                  <a:lnTo>
                    <a:pt x="524" y="12324"/>
                  </a:lnTo>
                  <a:lnTo>
                    <a:pt x="524" y="10176"/>
                  </a:lnTo>
                  <a:lnTo>
                    <a:pt x="1557" y="9759"/>
                  </a:lnTo>
                  <a:close/>
                  <a:moveTo>
                    <a:pt x="1557" y="1"/>
                  </a:moveTo>
                  <a:cubicBezTo>
                    <a:pt x="1410" y="1"/>
                    <a:pt x="1289" y="108"/>
                    <a:pt x="1289" y="255"/>
                  </a:cubicBezTo>
                  <a:lnTo>
                    <a:pt x="1289" y="9303"/>
                  </a:lnTo>
                  <a:lnTo>
                    <a:pt x="161" y="9759"/>
                  </a:lnTo>
                  <a:cubicBezTo>
                    <a:pt x="68" y="9800"/>
                    <a:pt x="0" y="9894"/>
                    <a:pt x="0" y="10001"/>
                  </a:cubicBezTo>
                  <a:lnTo>
                    <a:pt x="0" y="12578"/>
                  </a:lnTo>
                  <a:cubicBezTo>
                    <a:pt x="0" y="12726"/>
                    <a:pt x="122" y="12834"/>
                    <a:pt x="256" y="12834"/>
                  </a:cubicBezTo>
                  <a:lnTo>
                    <a:pt x="2846" y="12834"/>
                  </a:lnTo>
                  <a:cubicBezTo>
                    <a:pt x="2994" y="12834"/>
                    <a:pt x="3102" y="12726"/>
                    <a:pt x="3102" y="12578"/>
                  </a:cubicBezTo>
                  <a:lnTo>
                    <a:pt x="3102" y="10001"/>
                  </a:lnTo>
                  <a:cubicBezTo>
                    <a:pt x="3102" y="9894"/>
                    <a:pt x="3034" y="9800"/>
                    <a:pt x="2941" y="9759"/>
                  </a:cubicBezTo>
                  <a:lnTo>
                    <a:pt x="1813" y="9303"/>
                  </a:lnTo>
                  <a:lnTo>
                    <a:pt x="1813" y="255"/>
                  </a:lnTo>
                  <a:cubicBezTo>
                    <a:pt x="1813" y="108"/>
                    <a:pt x="1692" y="1"/>
                    <a:pt x="1557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927800" y="4076725"/>
              <a:ext cx="304075" cy="405400"/>
            </a:xfrm>
            <a:custGeom>
              <a:avLst/>
              <a:gdLst/>
              <a:ahLst/>
              <a:cxnLst/>
              <a:rect l="l" t="t" r="r" b="b"/>
              <a:pathLst>
                <a:path w="12163" h="16216" extrusionOk="0">
                  <a:moveTo>
                    <a:pt x="5437" y="0"/>
                  </a:moveTo>
                  <a:cubicBezTo>
                    <a:pt x="4578" y="0"/>
                    <a:pt x="3880" y="698"/>
                    <a:pt x="3880" y="1557"/>
                  </a:cubicBezTo>
                  <a:lnTo>
                    <a:pt x="3880" y="5007"/>
                  </a:lnTo>
                  <a:lnTo>
                    <a:pt x="1732" y="5007"/>
                  </a:lnTo>
                  <a:cubicBezTo>
                    <a:pt x="1652" y="5007"/>
                    <a:pt x="1571" y="5047"/>
                    <a:pt x="1517" y="5114"/>
                  </a:cubicBezTo>
                  <a:lnTo>
                    <a:pt x="55" y="7181"/>
                  </a:lnTo>
                  <a:cubicBezTo>
                    <a:pt x="28" y="7222"/>
                    <a:pt x="1" y="7276"/>
                    <a:pt x="1" y="7329"/>
                  </a:cubicBezTo>
                  <a:lnTo>
                    <a:pt x="1" y="8362"/>
                  </a:lnTo>
                  <a:cubicBezTo>
                    <a:pt x="1" y="8511"/>
                    <a:pt x="121" y="8618"/>
                    <a:pt x="269" y="8618"/>
                  </a:cubicBezTo>
                  <a:cubicBezTo>
                    <a:pt x="404" y="8618"/>
                    <a:pt x="524" y="8511"/>
                    <a:pt x="524" y="8362"/>
                  </a:cubicBezTo>
                  <a:lnTo>
                    <a:pt x="524" y="7410"/>
                  </a:lnTo>
                  <a:lnTo>
                    <a:pt x="1866" y="5517"/>
                  </a:lnTo>
                  <a:lnTo>
                    <a:pt x="3880" y="5517"/>
                  </a:lnTo>
                  <a:lnTo>
                    <a:pt x="3880" y="6041"/>
                  </a:lnTo>
                  <a:lnTo>
                    <a:pt x="3799" y="6041"/>
                  </a:lnTo>
                  <a:cubicBezTo>
                    <a:pt x="3652" y="6041"/>
                    <a:pt x="3545" y="6148"/>
                    <a:pt x="3545" y="6295"/>
                  </a:cubicBezTo>
                  <a:cubicBezTo>
                    <a:pt x="3545" y="6443"/>
                    <a:pt x="3652" y="6551"/>
                    <a:pt x="3799" y="6551"/>
                  </a:cubicBezTo>
                  <a:lnTo>
                    <a:pt x="4485" y="6551"/>
                  </a:lnTo>
                  <a:cubicBezTo>
                    <a:pt x="4632" y="6551"/>
                    <a:pt x="4753" y="6443"/>
                    <a:pt x="4753" y="6295"/>
                  </a:cubicBezTo>
                  <a:cubicBezTo>
                    <a:pt x="4753" y="6148"/>
                    <a:pt x="4632" y="6041"/>
                    <a:pt x="4485" y="6041"/>
                  </a:cubicBezTo>
                  <a:lnTo>
                    <a:pt x="4404" y="6041"/>
                  </a:lnTo>
                  <a:lnTo>
                    <a:pt x="4404" y="5517"/>
                  </a:lnTo>
                  <a:lnTo>
                    <a:pt x="6430" y="5517"/>
                  </a:lnTo>
                  <a:lnTo>
                    <a:pt x="7760" y="7410"/>
                  </a:lnTo>
                  <a:lnTo>
                    <a:pt x="7760" y="15692"/>
                  </a:lnTo>
                  <a:lnTo>
                    <a:pt x="524" y="15692"/>
                  </a:lnTo>
                  <a:lnTo>
                    <a:pt x="524" y="9397"/>
                  </a:lnTo>
                  <a:cubicBezTo>
                    <a:pt x="524" y="9262"/>
                    <a:pt x="404" y="9141"/>
                    <a:pt x="269" y="9141"/>
                  </a:cubicBezTo>
                  <a:cubicBezTo>
                    <a:pt x="121" y="9141"/>
                    <a:pt x="1" y="9262"/>
                    <a:pt x="1" y="9397"/>
                  </a:cubicBezTo>
                  <a:lnTo>
                    <a:pt x="1" y="15947"/>
                  </a:lnTo>
                  <a:cubicBezTo>
                    <a:pt x="1" y="16095"/>
                    <a:pt x="121" y="16216"/>
                    <a:pt x="269" y="16216"/>
                  </a:cubicBezTo>
                  <a:lnTo>
                    <a:pt x="8028" y="16216"/>
                  </a:lnTo>
                  <a:cubicBezTo>
                    <a:pt x="8163" y="16216"/>
                    <a:pt x="8283" y="16095"/>
                    <a:pt x="8283" y="15947"/>
                  </a:cubicBezTo>
                  <a:lnTo>
                    <a:pt x="8283" y="7329"/>
                  </a:lnTo>
                  <a:cubicBezTo>
                    <a:pt x="8283" y="7276"/>
                    <a:pt x="8270" y="7222"/>
                    <a:pt x="8229" y="7181"/>
                  </a:cubicBezTo>
                  <a:lnTo>
                    <a:pt x="6767" y="5114"/>
                  </a:lnTo>
                  <a:cubicBezTo>
                    <a:pt x="6726" y="5047"/>
                    <a:pt x="6645" y="5007"/>
                    <a:pt x="6565" y="5007"/>
                  </a:cubicBezTo>
                  <a:lnTo>
                    <a:pt x="4404" y="5007"/>
                  </a:lnTo>
                  <a:lnTo>
                    <a:pt x="4404" y="1557"/>
                  </a:lnTo>
                  <a:cubicBezTo>
                    <a:pt x="4404" y="979"/>
                    <a:pt x="4873" y="523"/>
                    <a:pt x="5437" y="523"/>
                  </a:cubicBezTo>
                  <a:cubicBezTo>
                    <a:pt x="6015" y="523"/>
                    <a:pt x="6471" y="979"/>
                    <a:pt x="6471" y="1557"/>
                  </a:cubicBezTo>
                  <a:lnTo>
                    <a:pt x="6471" y="2939"/>
                  </a:lnTo>
                  <a:cubicBezTo>
                    <a:pt x="6471" y="3786"/>
                    <a:pt x="7169" y="4484"/>
                    <a:pt x="8028" y="4484"/>
                  </a:cubicBezTo>
                  <a:cubicBezTo>
                    <a:pt x="8874" y="4484"/>
                    <a:pt x="9572" y="3786"/>
                    <a:pt x="9572" y="2939"/>
                  </a:cubicBezTo>
                  <a:lnTo>
                    <a:pt x="9572" y="1557"/>
                  </a:lnTo>
                  <a:cubicBezTo>
                    <a:pt x="9572" y="979"/>
                    <a:pt x="10042" y="523"/>
                    <a:pt x="10606" y="523"/>
                  </a:cubicBezTo>
                  <a:cubicBezTo>
                    <a:pt x="11182" y="523"/>
                    <a:pt x="11639" y="979"/>
                    <a:pt x="11639" y="1557"/>
                  </a:cubicBezTo>
                  <a:cubicBezTo>
                    <a:pt x="11639" y="1704"/>
                    <a:pt x="11760" y="1812"/>
                    <a:pt x="11907" y="1812"/>
                  </a:cubicBezTo>
                  <a:cubicBezTo>
                    <a:pt x="12042" y="1812"/>
                    <a:pt x="12163" y="1704"/>
                    <a:pt x="12163" y="1557"/>
                  </a:cubicBezTo>
                  <a:cubicBezTo>
                    <a:pt x="12163" y="698"/>
                    <a:pt x="11465" y="0"/>
                    <a:pt x="10606" y="0"/>
                  </a:cubicBezTo>
                  <a:cubicBezTo>
                    <a:pt x="9760" y="0"/>
                    <a:pt x="9062" y="698"/>
                    <a:pt x="9062" y="1557"/>
                  </a:cubicBezTo>
                  <a:lnTo>
                    <a:pt x="9062" y="2939"/>
                  </a:lnTo>
                  <a:cubicBezTo>
                    <a:pt x="9062" y="3503"/>
                    <a:pt x="8592" y="3973"/>
                    <a:pt x="8028" y="3973"/>
                  </a:cubicBezTo>
                  <a:cubicBezTo>
                    <a:pt x="7451" y="3973"/>
                    <a:pt x="6994" y="3503"/>
                    <a:pt x="6994" y="2939"/>
                  </a:cubicBezTo>
                  <a:lnTo>
                    <a:pt x="6994" y="1557"/>
                  </a:lnTo>
                  <a:cubicBezTo>
                    <a:pt x="6994" y="698"/>
                    <a:pt x="6296" y="0"/>
                    <a:pt x="543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80825" y="4227675"/>
              <a:ext cx="101025" cy="38650"/>
            </a:xfrm>
            <a:custGeom>
              <a:avLst/>
              <a:gdLst/>
              <a:ahLst/>
              <a:cxnLst/>
              <a:rect l="l" t="t" r="r" b="b"/>
              <a:pathLst>
                <a:path w="4041" h="1546" extrusionOk="0">
                  <a:moveTo>
                    <a:pt x="293" y="0"/>
                  </a:moveTo>
                  <a:cubicBezTo>
                    <a:pt x="247" y="0"/>
                    <a:pt x="201" y="13"/>
                    <a:pt x="162" y="42"/>
                  </a:cubicBezTo>
                  <a:cubicBezTo>
                    <a:pt x="41" y="123"/>
                    <a:pt x="1" y="284"/>
                    <a:pt x="82" y="405"/>
                  </a:cubicBezTo>
                  <a:lnTo>
                    <a:pt x="780" y="1439"/>
                  </a:lnTo>
                  <a:cubicBezTo>
                    <a:pt x="819" y="1506"/>
                    <a:pt x="900" y="1546"/>
                    <a:pt x="994" y="1546"/>
                  </a:cubicBezTo>
                  <a:lnTo>
                    <a:pt x="3062" y="1546"/>
                  </a:lnTo>
                  <a:cubicBezTo>
                    <a:pt x="3142" y="1546"/>
                    <a:pt x="3223" y="1506"/>
                    <a:pt x="3276" y="1439"/>
                  </a:cubicBezTo>
                  <a:lnTo>
                    <a:pt x="3960" y="405"/>
                  </a:lnTo>
                  <a:cubicBezTo>
                    <a:pt x="4041" y="284"/>
                    <a:pt x="4014" y="123"/>
                    <a:pt x="3894" y="42"/>
                  </a:cubicBezTo>
                  <a:cubicBezTo>
                    <a:pt x="3850" y="13"/>
                    <a:pt x="3801" y="0"/>
                    <a:pt x="3752" y="0"/>
                  </a:cubicBezTo>
                  <a:cubicBezTo>
                    <a:pt x="3667" y="0"/>
                    <a:pt x="3582" y="42"/>
                    <a:pt x="3531" y="110"/>
                  </a:cubicBezTo>
                  <a:lnTo>
                    <a:pt x="2913" y="1036"/>
                  </a:lnTo>
                  <a:lnTo>
                    <a:pt x="1129" y="1036"/>
                  </a:lnTo>
                  <a:lnTo>
                    <a:pt x="511" y="110"/>
                  </a:lnTo>
                  <a:cubicBezTo>
                    <a:pt x="460" y="42"/>
                    <a:pt x="375" y="0"/>
                    <a:pt x="293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07675" y="4415000"/>
              <a:ext cx="13100" cy="13100"/>
            </a:xfrm>
            <a:custGeom>
              <a:avLst/>
              <a:gdLst/>
              <a:ahLst/>
              <a:cxnLst/>
              <a:rect l="l" t="t" r="r" b="b"/>
              <a:pathLst>
                <a:path w="524" h="524" extrusionOk="0">
                  <a:moveTo>
                    <a:pt x="255" y="0"/>
                  </a:moveTo>
                  <a:cubicBezTo>
                    <a:pt x="121" y="0"/>
                    <a:pt x="1" y="120"/>
                    <a:pt x="1" y="269"/>
                  </a:cubicBezTo>
                  <a:cubicBezTo>
                    <a:pt x="1" y="403"/>
                    <a:pt x="121" y="523"/>
                    <a:pt x="255" y="523"/>
                  </a:cubicBezTo>
                  <a:cubicBezTo>
                    <a:pt x="404" y="523"/>
                    <a:pt x="524" y="403"/>
                    <a:pt x="524" y="269"/>
                  </a:cubicBezTo>
                  <a:cubicBezTo>
                    <a:pt x="524" y="120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981825" y="4389150"/>
              <a:ext cx="13125" cy="13125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56" y="0"/>
                  </a:moveTo>
                  <a:cubicBezTo>
                    <a:pt x="122" y="0"/>
                    <a:pt x="1" y="121"/>
                    <a:pt x="1" y="268"/>
                  </a:cubicBezTo>
                  <a:cubicBezTo>
                    <a:pt x="1" y="403"/>
                    <a:pt x="122" y="524"/>
                    <a:pt x="256" y="524"/>
                  </a:cubicBezTo>
                  <a:cubicBezTo>
                    <a:pt x="403" y="524"/>
                    <a:pt x="525" y="403"/>
                    <a:pt x="525" y="268"/>
                  </a:cubicBezTo>
                  <a:cubicBezTo>
                    <a:pt x="525" y="121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954000" y="4347875"/>
              <a:ext cx="155050" cy="108075"/>
            </a:xfrm>
            <a:custGeom>
              <a:avLst/>
              <a:gdLst/>
              <a:ahLst/>
              <a:cxnLst/>
              <a:rect l="l" t="t" r="r" b="b"/>
              <a:pathLst>
                <a:path w="6202" h="4323" extrusionOk="0">
                  <a:moveTo>
                    <a:pt x="5678" y="523"/>
                  </a:moveTo>
                  <a:lnTo>
                    <a:pt x="5678" y="3813"/>
                  </a:lnTo>
                  <a:lnTo>
                    <a:pt x="510" y="3813"/>
                  </a:lnTo>
                  <a:lnTo>
                    <a:pt x="510" y="523"/>
                  </a:lnTo>
                  <a:cubicBezTo>
                    <a:pt x="993" y="564"/>
                    <a:pt x="1275" y="698"/>
                    <a:pt x="1557" y="846"/>
                  </a:cubicBezTo>
                  <a:cubicBezTo>
                    <a:pt x="1919" y="1007"/>
                    <a:pt x="2322" y="1209"/>
                    <a:pt x="3100" y="1209"/>
                  </a:cubicBezTo>
                  <a:cubicBezTo>
                    <a:pt x="3866" y="1209"/>
                    <a:pt x="4269" y="1007"/>
                    <a:pt x="4631" y="846"/>
                  </a:cubicBezTo>
                  <a:cubicBezTo>
                    <a:pt x="4926" y="698"/>
                    <a:pt x="5195" y="564"/>
                    <a:pt x="5678" y="523"/>
                  </a:cubicBezTo>
                  <a:close/>
                  <a:moveTo>
                    <a:pt x="255" y="0"/>
                  </a:moveTo>
                  <a:cubicBezTo>
                    <a:pt x="107" y="0"/>
                    <a:pt x="0" y="121"/>
                    <a:pt x="0" y="269"/>
                  </a:cubicBezTo>
                  <a:lnTo>
                    <a:pt x="0" y="4067"/>
                  </a:lnTo>
                  <a:cubicBezTo>
                    <a:pt x="0" y="4215"/>
                    <a:pt x="107" y="4323"/>
                    <a:pt x="255" y="4323"/>
                  </a:cubicBezTo>
                  <a:lnTo>
                    <a:pt x="5946" y="4323"/>
                  </a:lnTo>
                  <a:cubicBezTo>
                    <a:pt x="6081" y="4323"/>
                    <a:pt x="6202" y="4215"/>
                    <a:pt x="6202" y="4067"/>
                  </a:cubicBezTo>
                  <a:lnTo>
                    <a:pt x="6202" y="269"/>
                  </a:lnTo>
                  <a:cubicBezTo>
                    <a:pt x="6202" y="121"/>
                    <a:pt x="6081" y="0"/>
                    <a:pt x="5946" y="0"/>
                  </a:cubicBezTo>
                  <a:cubicBezTo>
                    <a:pt x="5168" y="0"/>
                    <a:pt x="4765" y="201"/>
                    <a:pt x="4403" y="376"/>
                  </a:cubicBezTo>
                  <a:cubicBezTo>
                    <a:pt x="4067" y="537"/>
                    <a:pt x="3745" y="698"/>
                    <a:pt x="3100" y="698"/>
                  </a:cubicBezTo>
                  <a:cubicBezTo>
                    <a:pt x="2443" y="698"/>
                    <a:pt x="2121" y="537"/>
                    <a:pt x="1785" y="376"/>
                  </a:cubicBezTo>
                  <a:cubicBezTo>
                    <a:pt x="1423" y="201"/>
                    <a:pt x="1020" y="0"/>
                    <a:pt x="25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4" name="Google Shape;774;p34"/>
          <p:cNvCxnSpPr/>
          <p:nvPr/>
        </p:nvCxnSpPr>
        <p:spPr>
          <a:xfrm>
            <a:off x="837800" y="879550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TextBox 777">
            <a:extLst>
              <a:ext uri="{FF2B5EF4-FFF2-40B4-BE49-F238E27FC236}">
                <a16:creationId xmlns:a16="http://schemas.microsoft.com/office/drawing/2014/main" id="{AEC84A7B-F02E-8D2F-FF3C-91DA3A2779A6}"/>
              </a:ext>
            </a:extLst>
          </p:cNvPr>
          <p:cNvSpPr txBox="1"/>
          <p:nvPr/>
        </p:nvSpPr>
        <p:spPr>
          <a:xfrm>
            <a:off x="715585" y="92347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technology to manage coffee house in a scientific way.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1BE6E-1F36-1D03-83CE-0E3A6097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8" y="195944"/>
            <a:ext cx="3171371" cy="4731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—INTRODUCE </a:t>
            </a:r>
            <a:r>
              <a:rPr lang="en" dirty="0">
                <a:solidFill>
                  <a:srgbClr val="823E43"/>
                </a:solidFill>
              </a:rPr>
              <a:t>APP</a:t>
            </a:r>
            <a:endParaRPr dirty="0">
              <a:solidFill>
                <a:srgbClr val="823E4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1B6F0-A506-3A5B-0F19-0E5503D0B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54" y="349239"/>
            <a:ext cx="7865892" cy="3746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263</Words>
  <Application>Microsoft Office PowerPoint</Application>
  <PresentationFormat>On-screen Show (16:9)</PresentationFormat>
  <Paragraphs>84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Lexend Exa</vt:lpstr>
      <vt:lpstr>Red Hat Text</vt:lpstr>
      <vt:lpstr>Popic Café Company Profile by Slidesgo</vt:lpstr>
      <vt:lpstr> TEAM 9 Trinh Ngoc Minh Tran Duc Anh(leader) Nguyen Hoang Phat Nguyen Huy Hoang</vt:lpstr>
      <vt:lpstr>TABLE OF CONTENTS</vt:lpstr>
      <vt:lpstr>ABOUT US</vt:lpstr>
      <vt:lpstr>PowerPoint Presentation</vt:lpstr>
      <vt:lpstr>SECTION A</vt:lpstr>
      <vt:lpstr>Problems</vt:lpstr>
      <vt:lpstr>SECTION B</vt:lpstr>
      <vt:lpstr>SOLUTIONS</vt:lpstr>
      <vt:lpstr>—INTRODUCE APP</vt:lpstr>
      <vt:lpstr>PROGRESS</vt:lpstr>
      <vt:lpstr>PowerPoint Presentation</vt:lpstr>
      <vt:lpstr>PowerPoint Presentation</vt:lpstr>
      <vt:lpstr>TOOL AND ENVIRONMENT</vt:lpstr>
      <vt:lpstr>FUNCTIONS</vt:lpstr>
      <vt:lpstr>STRENGTHS</vt:lpstr>
      <vt:lpstr>SECTION C</vt:lpstr>
      <vt:lpstr>A PICTURE IS WORTH A THOUSAND WORDS</vt:lpstr>
      <vt:lpstr>SECTION D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9 Trinh Ngoc Minh Tran Duc Anh(leader) Nguyen Hoang Phat Nguyen Huy Hoang</dc:title>
  <dc:creator>Minh Trinh</dc:creator>
  <cp:lastModifiedBy>Phat</cp:lastModifiedBy>
  <cp:revision>7</cp:revision>
  <dcterms:modified xsi:type="dcterms:W3CDTF">2022-05-08T02:29:24Z</dcterms:modified>
</cp:coreProperties>
</file>